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1284" y="-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AC44B5-6E06-44AB-9954-AA3EFA0BC647}" type="datetimeFigureOut">
              <a:rPr lang="pt-PT" smtClean="0"/>
              <a:t>05-12-2016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C727A4-C042-4846-A8E7-544A6233709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358121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C727A4-C042-4846-A8E7-544A62337090}" type="slidenum">
              <a:rPr lang="pt-PT" smtClean="0"/>
              <a:t>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626994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843DB48F-2F7C-40FD-AB7D-56B9E56441EA}" type="datetimeFigureOut">
              <a:rPr lang="pt-PT" smtClean="0"/>
              <a:t>05-12-2016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3CB87-0853-4904-B2CF-37B344E7C701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DB48F-2F7C-40FD-AB7D-56B9E56441EA}" type="datetimeFigureOut">
              <a:rPr lang="pt-PT" smtClean="0"/>
              <a:t>05-12-2016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3CB87-0853-4904-B2CF-37B344E7C701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DB48F-2F7C-40FD-AB7D-56B9E56441EA}" type="datetimeFigureOut">
              <a:rPr lang="pt-PT" smtClean="0"/>
              <a:t>05-12-2016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3CB87-0853-4904-B2CF-37B344E7C701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DB48F-2F7C-40FD-AB7D-56B9E56441EA}" type="datetimeFigureOut">
              <a:rPr lang="pt-PT" smtClean="0"/>
              <a:t>05-12-2016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3CB87-0853-4904-B2CF-37B344E7C701}" type="slidenum">
              <a:rPr lang="pt-PT" smtClean="0"/>
              <a:t>‹nº›</a:t>
            </a:fld>
            <a:endParaRPr lang="pt-PT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DB48F-2F7C-40FD-AB7D-56B9E56441EA}" type="datetimeFigureOut">
              <a:rPr lang="pt-PT" smtClean="0"/>
              <a:t>05-12-2016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3CB87-0853-4904-B2CF-37B344E7C701}" type="slidenum">
              <a:rPr lang="pt-PT" smtClean="0"/>
              <a:t>‹nº›</a:t>
            </a:fld>
            <a:endParaRPr lang="pt-PT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DB48F-2F7C-40FD-AB7D-56B9E56441EA}" type="datetimeFigureOut">
              <a:rPr lang="pt-PT" smtClean="0"/>
              <a:t>05-12-2016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3CB87-0853-4904-B2CF-37B344E7C701}" type="slidenum">
              <a:rPr lang="pt-PT" smtClean="0"/>
              <a:t>‹nº›</a:t>
            </a:fld>
            <a:endParaRPr lang="pt-PT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DB48F-2F7C-40FD-AB7D-56B9E56441EA}" type="datetimeFigureOut">
              <a:rPr lang="pt-PT" smtClean="0"/>
              <a:t>05-12-2016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3CB87-0853-4904-B2CF-37B344E7C701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DB48F-2F7C-40FD-AB7D-56B9E56441EA}" type="datetimeFigureOut">
              <a:rPr lang="pt-PT" smtClean="0"/>
              <a:t>05-12-2016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3CB87-0853-4904-B2CF-37B344E7C701}" type="slidenum">
              <a:rPr lang="pt-PT" smtClean="0"/>
              <a:t>‹nº›</a:t>
            </a:fld>
            <a:endParaRPr lang="pt-PT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DB48F-2F7C-40FD-AB7D-56B9E56441EA}" type="datetimeFigureOut">
              <a:rPr lang="pt-PT" smtClean="0"/>
              <a:t>05-12-2016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3CB87-0853-4904-B2CF-37B344E7C701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DB48F-2F7C-40FD-AB7D-56B9E56441EA}" type="datetimeFigureOut">
              <a:rPr lang="pt-PT" smtClean="0"/>
              <a:t>05-12-2016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3CB87-0853-4904-B2CF-37B344E7C701}" type="slidenum">
              <a:rPr lang="pt-PT" smtClean="0"/>
              <a:t>‹nº›</a:t>
            </a:fld>
            <a:endParaRPr lang="pt-PT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DB48F-2F7C-40FD-AB7D-56B9E56441EA}" type="datetimeFigureOut">
              <a:rPr lang="pt-PT" smtClean="0"/>
              <a:t>05-12-2016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3CB87-0853-4904-B2CF-37B344E7C701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843DB48F-2F7C-40FD-AB7D-56B9E56441EA}" type="datetimeFigureOut">
              <a:rPr lang="pt-PT" smtClean="0"/>
              <a:t>05-12-2016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62F3CB87-0853-4904-B2CF-37B344E7C701}" type="slidenum">
              <a:rPr lang="pt-PT" smtClean="0"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55576" y="31913"/>
            <a:ext cx="7772400" cy="1470025"/>
          </a:xfrm>
        </p:spPr>
        <p:txBody>
          <a:bodyPr/>
          <a:lstStyle/>
          <a:p>
            <a:r>
              <a:rPr lang="pt-PT" dirty="0" smtClean="0">
                <a:solidFill>
                  <a:srgbClr val="FF0000"/>
                </a:solidFill>
              </a:rPr>
              <a:t>Cegonha preta</a:t>
            </a:r>
            <a:endParaRPr lang="pt-PT" dirty="0">
              <a:solidFill>
                <a:srgbClr val="FF0000"/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611560" y="2204864"/>
            <a:ext cx="7344816" cy="3528392"/>
          </a:xfrm>
        </p:spPr>
        <p:txBody>
          <a:bodyPr>
            <a:normAutofit fontScale="92500"/>
          </a:bodyPr>
          <a:lstStyle/>
          <a:p>
            <a:r>
              <a:rPr lang="pt-PT" dirty="0" smtClean="0"/>
              <a:t>Nome-cegonha preta</a:t>
            </a:r>
          </a:p>
          <a:p>
            <a:r>
              <a:rPr lang="pt-PT" dirty="0" smtClean="0"/>
              <a:t>Nome cientifico-</a:t>
            </a:r>
            <a:r>
              <a:rPr lang="pt-PT" dirty="0" err="1" smtClean="0"/>
              <a:t>ciconia</a:t>
            </a:r>
            <a:r>
              <a:rPr lang="pt-PT" dirty="0" smtClean="0"/>
              <a:t> </a:t>
            </a:r>
            <a:r>
              <a:rPr lang="pt-PT" dirty="0" err="1" smtClean="0"/>
              <a:t>prita</a:t>
            </a:r>
            <a:r>
              <a:rPr lang="pt-PT" dirty="0" smtClean="0"/>
              <a:t>   </a:t>
            </a:r>
          </a:p>
          <a:p>
            <a:r>
              <a:rPr lang="pt-PT" dirty="0" smtClean="0"/>
              <a:t>Plumagem branca</a:t>
            </a:r>
          </a:p>
          <a:p>
            <a:r>
              <a:rPr lang="pt-PT" dirty="0" smtClean="0"/>
              <a:t>Reflexos metálicos no dorso , cauda, cabeça e pescoço</a:t>
            </a:r>
          </a:p>
          <a:p>
            <a:r>
              <a:rPr lang="pt-PT" dirty="0" smtClean="0"/>
              <a:t>Bico patas cor vermelha viva no adulto . São mais esverdeadas e mais claras nos jovens.</a:t>
            </a:r>
          </a:p>
          <a:p>
            <a:r>
              <a:rPr lang="pt-PT" dirty="0" smtClean="0"/>
              <a:t>Habita em regiões com muitas árvores ,junto a </a:t>
            </a:r>
          </a:p>
          <a:p>
            <a:r>
              <a:rPr lang="pt-PT" dirty="0" smtClean="0"/>
              <a:t>lagos e rios e terras pantanosas cercadas de árvores</a:t>
            </a:r>
          </a:p>
          <a:p>
            <a:endParaRPr lang="pt-PT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468893"/>
            <a:ext cx="1944216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705604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>
                <a:solidFill>
                  <a:srgbClr val="FF0000"/>
                </a:solidFill>
              </a:rPr>
              <a:t>Habitat</a:t>
            </a:r>
            <a:endParaRPr lang="pt-PT" dirty="0">
              <a:solidFill>
                <a:srgbClr val="FF0000"/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 smtClean="0"/>
              <a:t>Habita em regiões com muitas árvores ,junto a </a:t>
            </a:r>
          </a:p>
          <a:p>
            <a:pPr marL="0" indent="0">
              <a:buNone/>
            </a:pPr>
            <a:r>
              <a:rPr lang="pt-PT" dirty="0" smtClean="0"/>
              <a:t>lagos e rios e terras pantanosas cercadas de árvores junto a lagos , rios e terras pantanosas cercadas de árvores.</a:t>
            </a:r>
          </a:p>
          <a:p>
            <a:pPr marL="0" indent="0">
              <a:buNone/>
            </a:pPr>
            <a:endParaRPr lang="pt-PT" dirty="0" smtClean="0"/>
          </a:p>
          <a:p>
            <a:pPr marL="0" indent="0">
              <a:buNone/>
            </a:pPr>
            <a:endParaRPr lang="pt-PT" dirty="0" smtClean="0"/>
          </a:p>
          <a:p>
            <a:pPr marL="0" indent="0">
              <a:buNone/>
            </a:pPr>
            <a:r>
              <a:rPr lang="pt-PT" dirty="0"/>
              <a:t> </a:t>
            </a:r>
          </a:p>
        </p:txBody>
      </p:sp>
      <p:pic>
        <p:nvPicPr>
          <p:cNvPr id="3074" name="Picture 2" descr="Resultado de imagem para cegonha pret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058" y="3573016"/>
            <a:ext cx="2928326" cy="2196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3794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371600" y="1124744"/>
            <a:ext cx="6400800" cy="856456"/>
          </a:xfrm>
        </p:spPr>
        <p:txBody>
          <a:bodyPr/>
          <a:lstStyle/>
          <a:p>
            <a:r>
              <a:rPr lang="pt-PT" dirty="0" smtClean="0">
                <a:solidFill>
                  <a:srgbClr val="FF0000"/>
                </a:solidFill>
              </a:rPr>
              <a:t>Alimentação</a:t>
            </a:r>
            <a:endParaRPr lang="pt-PT" dirty="0">
              <a:solidFill>
                <a:srgbClr val="FF0000"/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043608" y="2204864"/>
            <a:ext cx="7056784" cy="3456384"/>
          </a:xfrm>
        </p:spPr>
        <p:txBody>
          <a:bodyPr/>
          <a:lstStyle/>
          <a:p>
            <a:r>
              <a:rPr lang="pt-PT" dirty="0" smtClean="0"/>
              <a:t>Alimenta-se  de peixe e outros seres aquáticos. </a:t>
            </a:r>
            <a:endParaRPr lang="pt-PT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780927"/>
            <a:ext cx="4896544" cy="297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5182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>
                <a:solidFill>
                  <a:srgbClr val="FF0000"/>
                </a:solidFill>
              </a:rPr>
              <a:t>reprodução</a:t>
            </a:r>
            <a:endParaRPr lang="pt-PT" dirty="0">
              <a:solidFill>
                <a:srgbClr val="FF0000"/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043608" y="2204864"/>
            <a:ext cx="7128792" cy="3384376"/>
          </a:xfrm>
        </p:spPr>
        <p:txBody>
          <a:bodyPr/>
          <a:lstStyle/>
          <a:p>
            <a:r>
              <a:rPr lang="pt-PT" dirty="0" smtClean="0"/>
              <a:t>Reproduz com a chegada da emigração em março .</a:t>
            </a:r>
          </a:p>
          <a:p>
            <a:r>
              <a:rPr lang="pt-PT" dirty="0" smtClean="0"/>
              <a:t>Regressa igualmente a África no fim do verão.</a:t>
            </a:r>
          </a:p>
          <a:p>
            <a:pPr indent="0">
              <a:buNone/>
            </a:pPr>
            <a:endParaRPr lang="pt-PT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356992"/>
            <a:ext cx="2448272" cy="2141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517751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>
                <a:solidFill>
                  <a:srgbClr val="FF0000"/>
                </a:solidFill>
              </a:rPr>
              <a:t>Extinção</a:t>
            </a:r>
            <a:endParaRPr lang="pt-PT" dirty="0">
              <a:solidFill>
                <a:srgbClr val="FF0000"/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043608" y="2276872"/>
            <a:ext cx="7128792" cy="3312368"/>
          </a:xfrm>
        </p:spPr>
        <p:txBody>
          <a:bodyPr/>
          <a:lstStyle/>
          <a:p>
            <a:r>
              <a:rPr lang="pt-PT" dirty="0" smtClean="0"/>
              <a:t>Está em vias de extinção porque o Homem foi pouco a pouco destruindo o seu habitat natural.</a:t>
            </a:r>
          </a:p>
          <a:p>
            <a:r>
              <a:rPr lang="pt-PT" dirty="0" smtClean="0"/>
              <a:t>Podemos salvá-la fazendo campanhas de sensibilização e informação de perigo!</a:t>
            </a:r>
            <a:endParaRPr lang="pt-PT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933056"/>
            <a:ext cx="3240782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676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lta costura">
  <a:themeElements>
    <a:clrScheme name="Alta costura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Rigor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lta costura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35</TotalTime>
  <Words>145</Words>
  <Application>Microsoft Office PowerPoint</Application>
  <PresentationFormat>Apresentação no Ecrã (4:3)</PresentationFormat>
  <Paragraphs>23</Paragraphs>
  <Slides>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5</vt:i4>
      </vt:variant>
    </vt:vector>
  </HeadingPairs>
  <TitlesOfParts>
    <vt:vector size="6" baseType="lpstr">
      <vt:lpstr>Alta costura</vt:lpstr>
      <vt:lpstr>Cegonha preta</vt:lpstr>
      <vt:lpstr>Habitat</vt:lpstr>
      <vt:lpstr>Alimentação</vt:lpstr>
      <vt:lpstr>reprodução</vt:lpstr>
      <vt:lpstr>Extinção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Cegonha preta</dc:title>
  <dc:creator>solemp</dc:creator>
  <cp:lastModifiedBy>solemp</cp:lastModifiedBy>
  <cp:revision>4</cp:revision>
  <dcterms:created xsi:type="dcterms:W3CDTF">2016-12-02T12:13:42Z</dcterms:created>
  <dcterms:modified xsi:type="dcterms:W3CDTF">2016-12-05T12:46:20Z</dcterms:modified>
</cp:coreProperties>
</file>