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7" d="100"/>
          <a:sy n="97" d="100"/>
        </p:scale>
        <p:origin x="-294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Clique para editar o estilo do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 com 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Editar os estilos de texto do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56597" y="0"/>
            <a:ext cx="6578221" cy="2333767"/>
          </a:xfrm>
        </p:spPr>
        <p:txBody>
          <a:bodyPr/>
          <a:lstStyle/>
          <a:p>
            <a:pPr algn="ctr"/>
            <a:r>
              <a:rPr lang="pt-PT" dirty="0"/>
              <a:t>Lobo </a:t>
            </a:r>
            <a:r>
              <a:rPr lang="pt-PT" dirty="0" err="1"/>
              <a:t>Ibèrico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597184" y="9607991"/>
            <a:ext cx="7766936" cy="1096899"/>
          </a:xfrm>
        </p:spPr>
        <p:txBody>
          <a:bodyPr/>
          <a:lstStyle/>
          <a:p>
            <a:endParaRPr lang="pt-PT" dirty="0"/>
          </a:p>
        </p:txBody>
      </p:sp>
      <p:pic>
        <p:nvPicPr>
          <p:cNvPr id="1026" name="Picture 2" descr="http://files.dozeanimaisextincao.webnode.pt/200000004-7c95d7d904/lob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060" y="2333767"/>
            <a:ext cx="35052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ração 3"/>
          <p:cNvSpPr/>
          <p:nvPr/>
        </p:nvSpPr>
        <p:spPr>
          <a:xfrm>
            <a:off x="8161361" y="1678675"/>
            <a:ext cx="873457" cy="55955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942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Lobo </a:t>
            </a:r>
            <a:r>
              <a:rPr lang="pt-PT" dirty="0" err="1"/>
              <a:t>Ibèrico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PT" dirty="0"/>
              <a:t>Lobo Ibérico (Canis Lupus Síngnatos)</a:t>
            </a:r>
          </a:p>
          <a:p>
            <a:r>
              <a:rPr lang="pt-PT" dirty="0"/>
              <a:t>Pertence ao reino animália e pertence á ordem dos carnívoros.</a:t>
            </a:r>
          </a:p>
          <a:p>
            <a:r>
              <a:rPr lang="pt-PT" dirty="0"/>
              <a:t>É uma subespécie do lobo cinzento que se encontra na Península Ibérica. Outrora muito abundante, sua população atual deve rondar os 2000 indivíduos, dos quais cerca de 300 habitam a região norte de Portugal.</a:t>
            </a:r>
          </a:p>
          <a:p>
            <a:endParaRPr lang="pt-PT" dirty="0"/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1680" y="4311925"/>
            <a:ext cx="2847975" cy="2060741"/>
          </a:xfrm>
          <a:prstGeom prst="rect">
            <a:avLst/>
          </a:prstGeom>
        </p:spPr>
      </p:pic>
      <p:sp>
        <p:nvSpPr>
          <p:cNvPr id="5" name="Sorriso 4"/>
          <p:cNvSpPr/>
          <p:nvPr/>
        </p:nvSpPr>
        <p:spPr>
          <a:xfrm>
            <a:off x="7686261" y="1404730"/>
            <a:ext cx="689113" cy="62285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8308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Habitat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77334" y="2107580"/>
            <a:ext cx="8596668" cy="3880773"/>
          </a:xfrm>
        </p:spPr>
        <p:txBody>
          <a:bodyPr/>
          <a:lstStyle/>
          <a:p>
            <a:r>
              <a:rPr lang="pt-PT" dirty="0"/>
              <a:t>O habitat natural do lobo Ibérico é a península Ibérica, nas florestas, serras, planícies, bosques abertos, tundras e florestas densas onde se refugia em tocas escavadas por ele ou reaproveitadas de outros animais.</a:t>
            </a: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180" y="3949562"/>
            <a:ext cx="2466975" cy="1847850"/>
          </a:xfrm>
          <a:prstGeom prst="rect">
            <a:avLst/>
          </a:prstGeom>
        </p:spPr>
      </p:pic>
      <p:sp>
        <p:nvSpPr>
          <p:cNvPr id="5" name="Raio 4"/>
          <p:cNvSpPr/>
          <p:nvPr/>
        </p:nvSpPr>
        <p:spPr>
          <a:xfrm>
            <a:off x="7779026" y="768626"/>
            <a:ext cx="45719" cy="45719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6" name="Sol 5"/>
          <p:cNvSpPr/>
          <p:nvPr/>
        </p:nvSpPr>
        <p:spPr>
          <a:xfrm>
            <a:off x="7421217" y="768626"/>
            <a:ext cx="874644" cy="74212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1246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PT" dirty="0"/>
              <a:t>Alimentação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O lobo Ibérico tem uma alimentação muito variada, dependo da existência ou não de presas selvagens e dos diferentes tipos de pastoreio de cada região. O facto de viver numa alcateia permite ao lobo caçar presas maiores que ele.</a:t>
            </a:r>
          </a:p>
          <a:p>
            <a:r>
              <a:rPr lang="pt-PT" dirty="0"/>
              <a:t>A s suas principais presas são o javali, o corço e o veado também caçando ovelhas, cabras, galinhas, cavalos e vacas.</a:t>
            </a:r>
          </a:p>
          <a:p>
            <a:pPr marL="0" indent="0">
              <a:buNone/>
            </a:pPr>
            <a:r>
              <a:rPr lang="pt-PT" dirty="0"/>
              <a:t> 	 </a:t>
            </a:r>
          </a:p>
          <a:p>
            <a:pPr marL="0" indent="0">
              <a:buNone/>
            </a:pPr>
            <a:r>
              <a:rPr lang="pt-PT" dirty="0"/>
              <a:t>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180" y="4294119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87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Reproducão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92765" y="1789043"/>
            <a:ext cx="10601739" cy="4305328"/>
          </a:xfrm>
        </p:spPr>
        <p:txBody>
          <a:bodyPr>
            <a:normAutofit fontScale="25000" lnSpcReduction="20000"/>
          </a:bodyPr>
          <a:lstStyle/>
          <a:p>
            <a:r>
              <a:rPr lang="pt-PT" sz="7200" dirty="0"/>
              <a:t>Os lobos têm uma média de 3 a 8 crias. O tempo de gestão é cerca de 2 meses.</a:t>
            </a:r>
          </a:p>
          <a:p>
            <a:r>
              <a:rPr lang="pt-PT" sz="7200" dirty="0"/>
              <a:t>As crias do lobo Ibérico nascem cegas e indefesas.</a:t>
            </a:r>
          </a:p>
          <a:p>
            <a:r>
              <a:rPr lang="pt-PT" sz="7200" dirty="0"/>
              <a:t>As crias e a mãe permanecem numa área de criação e são alimentadas com comida trazida pelo resto da alcateia.</a:t>
            </a:r>
          </a:p>
          <a:p>
            <a:r>
              <a:rPr lang="pt-PT" sz="7200" dirty="0"/>
              <a:t>Aos 10 anos já são considerados velhos, mas em cativeiro chegam a viver 17 anos.</a:t>
            </a:r>
          </a:p>
          <a:p>
            <a:r>
              <a:rPr lang="pt-PT" sz="7200" dirty="0"/>
              <a:t>Época de reprodução:</a:t>
            </a:r>
          </a:p>
          <a:p>
            <a:r>
              <a:rPr lang="pt-PT" sz="7200" dirty="0"/>
              <a:t>Abrange o final do Inverno e o principio da Primavera (Fevereiro a Março)</a:t>
            </a:r>
          </a:p>
          <a:p>
            <a:r>
              <a:rPr lang="pt-PT" sz="7200" dirty="0"/>
              <a:t>Época de nascimentos:</a:t>
            </a:r>
          </a:p>
          <a:p>
            <a:r>
              <a:rPr lang="pt-PT" sz="7200" dirty="0"/>
              <a:t>Maio a Junho</a:t>
            </a:r>
          </a:p>
          <a:p>
            <a:r>
              <a:rPr lang="pt-PT" sz="7200" dirty="0"/>
              <a:t>Gestação:</a:t>
            </a:r>
          </a:p>
          <a:p>
            <a:r>
              <a:rPr lang="pt-PT" sz="7200" dirty="0"/>
              <a:t>Cerca de 2 meses</a:t>
            </a:r>
          </a:p>
          <a:p>
            <a:r>
              <a:rPr lang="pt-PT" sz="7200" dirty="0"/>
              <a:t>Tamanho da ninhada:</a:t>
            </a:r>
          </a:p>
          <a:p>
            <a:r>
              <a:rPr lang="pt-PT" sz="7200" dirty="0"/>
              <a:t>3-8 Crias</a:t>
            </a:r>
          </a:p>
          <a:p>
            <a:r>
              <a:rPr lang="pt-PT" sz="7200" dirty="0"/>
              <a:t>Maturidade Sexual:</a:t>
            </a:r>
          </a:p>
          <a:p>
            <a:r>
              <a:rPr lang="pt-PT" sz="7200" dirty="0"/>
              <a:t>2 anos</a:t>
            </a:r>
          </a:p>
          <a:p>
            <a:endParaRPr lang="pt-PT" sz="7200" dirty="0"/>
          </a:p>
          <a:p>
            <a:pPr marL="0" indent="0">
              <a:buNone/>
            </a:pPr>
            <a:r>
              <a:rPr lang="pt-PT" sz="7200" dirty="0"/>
              <a:t>/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68309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Reproducão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Altura de independência:</a:t>
            </a:r>
          </a:p>
          <a:p>
            <a:r>
              <a:rPr lang="pt-PT" dirty="0"/>
              <a:t>Outubro</a:t>
            </a:r>
          </a:p>
          <a:p>
            <a:r>
              <a:rPr lang="pt-PT" dirty="0"/>
              <a:t>Longevidade:</a:t>
            </a:r>
          </a:p>
          <a:p>
            <a:r>
              <a:rPr lang="pt-PT" dirty="0"/>
              <a:t>Até 17 anos</a:t>
            </a:r>
          </a:p>
          <a:p>
            <a:endParaRPr lang="pt-PT" dirty="0"/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78052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Causas de </a:t>
            </a:r>
            <a:r>
              <a:rPr lang="pt-PT" dirty="0" err="1"/>
              <a:t>extincão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Perseguição direta (ex.: veneno);</a:t>
            </a:r>
          </a:p>
          <a:p>
            <a:r>
              <a:rPr lang="pt-PT" dirty="0" err="1"/>
              <a:t>Extreminio</a:t>
            </a:r>
            <a:r>
              <a:rPr lang="pt-PT" dirty="0"/>
              <a:t> das presas selvagens;</a:t>
            </a:r>
          </a:p>
          <a:p>
            <a:r>
              <a:rPr lang="pt-PT" dirty="0"/>
              <a:t>Fragmentação e destruição do habitat;</a:t>
            </a:r>
          </a:p>
          <a:p>
            <a:r>
              <a:rPr lang="pt-PT" dirty="0"/>
              <a:t>Aumento do nº de cães vadios.</a:t>
            </a:r>
          </a:p>
          <a:p>
            <a:endParaRPr lang="pt-PT" dirty="0"/>
          </a:p>
          <a:p>
            <a:endParaRPr lang="pt-PT" dirty="0"/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69787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Para podermos proteger o Lobo </a:t>
            </a:r>
            <a:r>
              <a:rPr lang="pt-PT" dirty="0" err="1"/>
              <a:t>Ibèrico</a:t>
            </a:r>
            <a:r>
              <a:rPr lang="pt-PT" dirty="0"/>
              <a:t>…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/>
              <a:t>Para protegermos os Lobos Ibéricos temos diminuir (para não dizer acabar) com a caça por diversão que apesar de ser proibida os humanos ainda a praticam e temos de parar com o destruição das florestas porque não é só o habitat dos lobos que estão a ser afetados mas nós humanos estamos a ser prejudicados porque são as árvores que nos dão oxigénio e se o ser humano não para de destruir não são só os lobos que vão sofrer</a:t>
            </a:r>
          </a:p>
          <a:p>
            <a:pPr marL="0" indent="0">
              <a:buNone/>
            </a:pPr>
            <a:endParaRPr lang="pt-PT" dirty="0"/>
          </a:p>
        </p:txBody>
      </p:sp>
      <p:sp>
        <p:nvSpPr>
          <p:cNvPr id="5" name="Retângulo 4"/>
          <p:cNvSpPr/>
          <p:nvPr/>
        </p:nvSpPr>
        <p:spPr>
          <a:xfrm>
            <a:off x="1126435" y="4100975"/>
            <a:ext cx="62815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dirty="0"/>
              <a:t>http://pt.wikipedia.org/wiki/Lobo-ib%C3%A9rico</a:t>
            </a:r>
          </a:p>
          <a:p>
            <a:r>
              <a:rPr lang="pt-PT" dirty="0"/>
              <a:t>http://lobo.fc.ul.pt/?page=conteudos/lobo_iberico</a:t>
            </a:r>
          </a:p>
          <a:p>
            <a:r>
              <a:rPr lang="pt-PT" dirty="0"/>
              <a:t>http://animais-em-vias-de-extincao.blogs.sapo.pt/1638.html</a:t>
            </a:r>
          </a:p>
        </p:txBody>
      </p:sp>
      <p:sp>
        <p:nvSpPr>
          <p:cNvPr id="6" name="Estrela de 5 pontas 5"/>
          <p:cNvSpPr/>
          <p:nvPr/>
        </p:nvSpPr>
        <p:spPr>
          <a:xfrm>
            <a:off x="8415130" y="1563757"/>
            <a:ext cx="516835" cy="46382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169002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63</TotalTime>
  <Words>423</Words>
  <Application>Microsoft Office PowerPoint</Application>
  <PresentationFormat>Personalizados</PresentationFormat>
  <Paragraphs>45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9" baseType="lpstr">
      <vt:lpstr>Faceta</vt:lpstr>
      <vt:lpstr>Lobo Ibèrico </vt:lpstr>
      <vt:lpstr>Lobo Ibèrico</vt:lpstr>
      <vt:lpstr>Habitat</vt:lpstr>
      <vt:lpstr>Alimentação</vt:lpstr>
      <vt:lpstr>Reproducão</vt:lpstr>
      <vt:lpstr>Reproducão</vt:lpstr>
      <vt:lpstr>Causas de extincão</vt:lpstr>
      <vt:lpstr>Para podermos proteger o Lobo Ibèrico…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Lobo Ibèrico</dc:title>
  <dc:creator>Abílio Barbosa</dc:creator>
  <cp:lastModifiedBy>solemp</cp:lastModifiedBy>
  <cp:revision>5</cp:revision>
  <dcterms:created xsi:type="dcterms:W3CDTF">2016-11-28T20:10:19Z</dcterms:created>
  <dcterms:modified xsi:type="dcterms:W3CDTF">2016-11-30T15:51:23Z</dcterms:modified>
</cp:coreProperties>
</file>