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RA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544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11-25T20:28:34.745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ângulo isósceles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t-PT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  <p:sndAc>
      <p:stSnd>
        <p:snd r:embed="rId1" name="breez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  <p:sndAc>
      <p:stSnd>
        <p:snd r:embed="rId1" name="breez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  <p:sndAc>
      <p:stSnd>
        <p:snd r:embed="rId1" name="breez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  <p:sndAc>
      <p:stSnd>
        <p:snd r:embed="rId1" name="breez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ângulo rectângu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ângulo isósceles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  <p:cxnSp>
        <p:nvCxnSpPr>
          <p:cNvPr id="11" name="Conexão rect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ct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  <p:sndAc>
      <p:stSnd>
        <p:snd r:embed="rId1" name="breez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  <p:sndAc>
      <p:stSnd>
        <p:snd r:embed="rId1" name="breez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  <p:sndAc>
      <p:stSnd>
        <p:snd r:embed="rId1" name="breez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  <p:sndAc>
      <p:stSnd>
        <p:snd r:embed="rId1" name="breez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>
    <p:fade thruBlk="1"/>
    <p:sndAc>
      <p:stSnd>
        <p:snd r:embed="rId1" name="breez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  <p:sndAc>
      <p:stSnd>
        <p:snd r:embed="rId1" name="breez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  <p:sndAc>
      <p:stSnd>
        <p:snd r:embed="rId1" name="breez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ângulo rectângu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exão rect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xão rect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9197F71-E7AE-41FA-A652-AF602CFB5580}" type="datetimeFigureOut">
              <a:rPr lang="pt-PT" smtClean="0"/>
              <a:pPr/>
              <a:t>29-11-2016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t-PT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50194AC-19DC-404F-BC7E-28A2AC50698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  <p:sndAc>
      <p:stSnd>
        <p:snd r:embed="rId13" name="breeze.wav"/>
      </p:stSnd>
    </p:sndAc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.wav"/><Relationship Id="rId5" Type="http://schemas.openxmlformats.org/officeDocument/2006/relationships/comments" Target="../comments/commen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ap-5-g-animais-em-vias-de-extino-20092010-1-728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4900" y="828675"/>
            <a:ext cx="6934200" cy="5200650"/>
          </a:xfrm>
          <a:prstGeom prst="rect">
            <a:avLst/>
          </a:prstGeom>
        </p:spPr>
      </p:pic>
    </p:spTree>
  </p:cSld>
  <p:clrMapOvr>
    <a:masterClrMapping/>
  </p:clrMapOvr>
  <p:transition advTm="50000">
    <p:fade thruBlk="1"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dirty="0" smtClean="0"/>
              <a:t> </a:t>
            </a:r>
            <a:r>
              <a:rPr lang="pt-PT" b="1" dirty="0" smtClean="0"/>
              <a:t/>
            </a:r>
            <a:br>
              <a:rPr lang="pt-PT" b="1" dirty="0" smtClean="0"/>
            </a:b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539552" y="764704"/>
            <a:ext cx="8208912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dirty="0" smtClean="0"/>
              <a:t>De todos os animais em vias de extinção decidimos escolher a </a:t>
            </a:r>
            <a:r>
              <a:rPr lang="pt-PT" sz="5400" dirty="0" smtClean="0"/>
              <a:t>ÁGUIA REAL</a:t>
            </a:r>
            <a:endParaRPr lang="pt-PT" sz="4000" dirty="0"/>
          </a:p>
        </p:txBody>
      </p:sp>
      <p:pic>
        <p:nvPicPr>
          <p:cNvPr id="6" name="Imagem 5" descr="imagesCAEU7H6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2950048"/>
            <a:ext cx="4464496" cy="3575154"/>
          </a:xfrm>
          <a:prstGeom prst="rect">
            <a:avLst/>
          </a:prstGeom>
        </p:spPr>
      </p:pic>
    </p:spTree>
  </p:cSld>
  <p:clrMapOvr>
    <a:masterClrMapping/>
  </p:clrMapOvr>
  <p:transition advTm="64000">
    <p:fade thruBlk="1"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311912"/>
            <a:ext cx="8147248" cy="506941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pt-PT" sz="4400" dirty="0" smtClean="0"/>
              <a:t> </a:t>
            </a:r>
            <a:r>
              <a:rPr lang="pt-PT" sz="6200" dirty="0" smtClean="0"/>
              <a:t>O seu habitat  é nas montanhas em grande parte do Hemisfério Norte: Europa, Ásia, Norte da África e grande parte da América do Norte. Em Portugal podemos encontra-la por exemplo no Parque Nacional Peneda-Gerês . Ela é considerada a Rainha das Montanhas </a:t>
            </a:r>
          </a:p>
          <a:p>
            <a:endParaRPr lang="pt-PT" sz="6200" dirty="0" smtClean="0"/>
          </a:p>
          <a:p>
            <a:endParaRPr lang="pt-PT" sz="6200" dirty="0" smtClean="0"/>
          </a:p>
          <a:p>
            <a:endParaRPr lang="pt-PT" sz="6200" dirty="0" smtClean="0"/>
          </a:p>
          <a:p>
            <a:endParaRPr lang="pt-PT" sz="6200" dirty="0" smtClean="0"/>
          </a:p>
          <a:p>
            <a:endParaRPr lang="pt-PT" sz="6200" dirty="0" smtClean="0"/>
          </a:p>
          <a:p>
            <a:pPr>
              <a:buNone/>
            </a:pPr>
            <a:endParaRPr lang="pt-PT" sz="6200" dirty="0" smtClean="0"/>
          </a:p>
          <a:p>
            <a:endParaRPr lang="pt-PT" sz="6200" dirty="0" smtClean="0"/>
          </a:p>
          <a:p>
            <a:pPr>
              <a:lnSpc>
                <a:spcPct val="170000"/>
              </a:lnSpc>
            </a:pPr>
            <a:r>
              <a:rPr lang="pt-PT" sz="6200" dirty="0" smtClean="0"/>
              <a:t> É um animal de hábitos diurnos, carnívoro, alimenta-se de roedores, crias de coelhos e lebres, outras aves mais pequenas. A sua maneira de caçar é muito boa e eficaz, porque  quando o escolhe uma presa é quase sempre bem sucedida no ataque (fecha as assas e lança-se em voo picado).</a:t>
            </a:r>
          </a:p>
          <a:p>
            <a:endParaRPr lang="pt-PT" sz="6200" dirty="0" smtClean="0"/>
          </a:p>
          <a:p>
            <a:pPr>
              <a:buNone/>
            </a:pPr>
            <a:r>
              <a:rPr lang="pt-PT" sz="6200" dirty="0" smtClean="0"/>
              <a:t>      </a:t>
            </a:r>
          </a:p>
          <a:p>
            <a:pPr>
              <a:buNone/>
            </a:pPr>
            <a:endParaRPr lang="pt-PT" dirty="0" smtClean="0"/>
          </a:p>
        </p:txBody>
      </p:sp>
      <p:pic>
        <p:nvPicPr>
          <p:cNvPr id="5" name="Imagem 4" descr="240px-Aquila_chrysaetos_dis[1]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2996952"/>
            <a:ext cx="2952328" cy="1365452"/>
          </a:xfrm>
          <a:prstGeom prst="rect">
            <a:avLst/>
          </a:prstGeom>
        </p:spPr>
      </p:pic>
      <p:pic>
        <p:nvPicPr>
          <p:cNvPr id="6" name="Imagem 5" descr="imagesCA8ZSSC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56428" y="3140968"/>
            <a:ext cx="2063275" cy="1381497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899592" y="620688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O que descobrimos sobre a Águia Real:</a:t>
            </a:r>
            <a:endParaRPr lang="pt-PT" sz="2400" b="1" dirty="0"/>
          </a:p>
        </p:txBody>
      </p:sp>
    </p:spTree>
  </p:cSld>
  <p:clrMapOvr>
    <a:masterClrMapping/>
  </p:clrMapOvr>
  <p:transition advTm="69000">
    <p:fade thruBlk="1"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475252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Esta ave de rapina majestosa está em vias de extinção porque o homem retira-lhe o alimento com a caça a aves, e destrui-lhe o habitat.  </a:t>
            </a:r>
            <a:endParaRPr lang="pt-PT" sz="20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1043608" y="2636912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/>
              <a:t>CURIOSIDADES:</a:t>
            </a:r>
            <a:endParaRPr lang="pt-PT" sz="2400" b="1" dirty="0"/>
          </a:p>
        </p:txBody>
      </p:sp>
      <p:sp>
        <p:nvSpPr>
          <p:cNvPr id="5" name="Rectângulo 4"/>
          <p:cNvSpPr/>
          <p:nvPr/>
        </p:nvSpPr>
        <p:spPr>
          <a:xfrm>
            <a:off x="683568" y="3140968"/>
            <a:ext cx="3960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/>
              <a:t>Comprimento: 66 a 100 cm</a:t>
            </a:r>
          </a:p>
          <a:p>
            <a:r>
              <a:rPr lang="pt-PT" dirty="0" smtClean="0"/>
              <a:t>Envergadura de asas: 150 a 250 cm</a:t>
            </a:r>
          </a:p>
          <a:p>
            <a:r>
              <a:rPr lang="pt-PT" dirty="0" smtClean="0"/>
              <a:t>Peso: 2,5 a 12 kg</a:t>
            </a:r>
          </a:p>
          <a:p>
            <a:r>
              <a:rPr lang="pt-PT" dirty="0" smtClean="0"/>
              <a:t>Como em todas as aves de rapina, as fêmeas são ligeiramente maiores do que os machos.</a:t>
            </a:r>
            <a:endParaRPr lang="pt-PT" dirty="0"/>
          </a:p>
        </p:txBody>
      </p:sp>
      <p:pic>
        <p:nvPicPr>
          <p:cNvPr id="7" name="Imagem 6" descr="250px-Golden_Eagle_in_flight_-_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2060848"/>
            <a:ext cx="2160240" cy="2013344"/>
          </a:xfrm>
          <a:prstGeom prst="rect">
            <a:avLst/>
          </a:prstGeom>
        </p:spPr>
      </p:pic>
      <p:pic>
        <p:nvPicPr>
          <p:cNvPr id="8" name="Imagem 7" descr="240px-GoldenEagle-Nov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44992">
            <a:off x="4980367" y="3962266"/>
            <a:ext cx="2653028" cy="2420888"/>
          </a:xfrm>
          <a:prstGeom prst="rect">
            <a:avLst/>
          </a:prstGeom>
        </p:spPr>
      </p:pic>
    </p:spTree>
  </p:cSld>
  <p:clrMapOvr>
    <a:masterClrMapping/>
  </p:clrMapOvr>
  <p:transition advTm="64000">
    <p:fade thruBlk="1"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prstTxWarp prst="textChevron">
              <a:avLst/>
            </a:prstTxWarp>
          </a:bodyPr>
          <a:lstStyle/>
          <a:p>
            <a:r>
              <a:rPr lang="pt-PT" dirty="0" smtClean="0"/>
              <a:t>Feito por:</a:t>
            </a:r>
          </a:p>
          <a:p>
            <a:r>
              <a:rPr lang="pt-PT" dirty="0" smtClean="0"/>
              <a:t>        </a:t>
            </a:r>
            <a:r>
              <a:rPr lang="pt-PT" dirty="0" err="1" smtClean="0"/>
              <a:t>Lara.T</a:t>
            </a:r>
            <a:endParaRPr lang="pt-PT" dirty="0" smtClean="0"/>
          </a:p>
          <a:p>
            <a:pPr marL="578358" indent="-514350"/>
            <a:r>
              <a:rPr lang="pt-PT" dirty="0" smtClean="0"/>
              <a:t>                   </a:t>
            </a:r>
            <a:r>
              <a:rPr lang="pt-PT" dirty="0" err="1" smtClean="0"/>
              <a:t>Tiago.M</a:t>
            </a:r>
            <a:endParaRPr lang="pt-PT" dirty="0"/>
          </a:p>
        </p:txBody>
      </p:sp>
    </p:spTree>
  </p:cSld>
  <p:clrMapOvr>
    <a:masterClrMapping/>
  </p:clrMapOvr>
  <p:transition spd="slow" advTm="67000">
    <p:pull/>
    <p:sndAc>
      <p:stSnd>
        <p:snd r:embed="rId2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~PP1532.WAV">
            <a:hlinkClick r:id="" action="ppaction://media"/>
          </p:cNvPr>
          <p:cNvPicPr>
            <a:picLocks noRot="1" noChangeAspect="1"/>
          </p:cNvPicPr>
          <p:nvPr>
            <a:wavAudioFile r:embed="rId1" name="~PP1532.WAV"/>
          </p:nvPr>
        </p:nvPicPr>
        <p:blipFill>
          <a:blip r:embed="rId4" cstate="print"/>
          <a:stretch>
            <a:fillRect/>
          </a:stretch>
        </p:blipFill>
        <p:spPr>
          <a:xfrm>
            <a:off x="8593138" y="6307138"/>
            <a:ext cx="304800" cy="304800"/>
          </a:xfrm>
          <a:prstGeom prst="rect">
            <a:avLst/>
          </a:prstGeom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3501008"/>
            <a:ext cx="8229600" cy="2736304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        </a:t>
            </a:r>
            <a:r>
              <a:rPr lang="pt-PT" sz="4800" dirty="0" smtClean="0">
                <a:solidFill>
                  <a:schemeClr val="tx1"/>
                </a:solidFill>
              </a:rPr>
              <a:t>FEITO NO:</a:t>
            </a:r>
            <a:br>
              <a:rPr lang="pt-PT" sz="4800" dirty="0" smtClean="0">
                <a:solidFill>
                  <a:schemeClr val="tx1"/>
                </a:solidFill>
              </a:rPr>
            </a:br>
            <a:r>
              <a:rPr lang="pt-PT" sz="4800" dirty="0" smtClean="0">
                <a:solidFill>
                  <a:schemeClr val="tx1"/>
                </a:solidFill>
              </a:rPr>
              <a:t>          Dia 25 de </a:t>
            </a:r>
            <a:r>
              <a:rPr lang="pt-PT" sz="4800" dirty="0" err="1" smtClean="0">
                <a:solidFill>
                  <a:schemeClr val="tx1"/>
                </a:solidFill>
              </a:rPr>
              <a:t>Novenbro</a:t>
            </a:r>
            <a:r>
              <a:rPr lang="pt-PT" sz="4800" dirty="0" smtClean="0">
                <a:solidFill>
                  <a:schemeClr val="tx1"/>
                </a:solidFill>
              </a:rPr>
              <a:t/>
            </a:r>
            <a:br>
              <a:rPr lang="pt-PT" sz="4800" dirty="0" smtClean="0">
                <a:solidFill>
                  <a:schemeClr val="tx1"/>
                </a:solidFill>
              </a:rPr>
            </a:br>
            <a:r>
              <a:rPr lang="pt-PT" sz="4800" dirty="0" smtClean="0">
                <a:solidFill>
                  <a:schemeClr val="tx1"/>
                </a:solidFill>
              </a:rPr>
              <a:t>           25/11/2016</a:t>
            </a:r>
            <a:br>
              <a:rPr lang="pt-PT" sz="4800" dirty="0" smtClean="0">
                <a:solidFill>
                  <a:schemeClr val="tx1"/>
                </a:solidFill>
              </a:rPr>
            </a:br>
            <a:r>
              <a:rPr lang="pt-PT" sz="4800" dirty="0" smtClean="0">
                <a:solidFill>
                  <a:schemeClr val="tx1"/>
                </a:solidFill>
              </a:rPr>
              <a:t/>
            </a:r>
            <a:br>
              <a:rPr lang="pt-PT" sz="4800" dirty="0" smtClean="0">
                <a:solidFill>
                  <a:schemeClr val="tx1"/>
                </a:solidFill>
              </a:rPr>
            </a:br>
            <a:r>
              <a:rPr lang="pt-PT" sz="4800" dirty="0" smtClean="0">
                <a:solidFill>
                  <a:schemeClr val="tx1"/>
                </a:solidFill>
              </a:rPr>
              <a:t>        </a:t>
            </a:r>
            <a:endParaRPr lang="pt-PT" dirty="0"/>
          </a:p>
        </p:txBody>
      </p:sp>
      <p:sp>
        <p:nvSpPr>
          <p:cNvPr id="5" name="Seta para baixo 4"/>
          <p:cNvSpPr/>
          <p:nvPr/>
        </p:nvSpPr>
        <p:spPr>
          <a:xfrm>
            <a:off x="1547664" y="1844824"/>
            <a:ext cx="1512168" cy="1224136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Seta para baixo 5"/>
          <p:cNvSpPr/>
          <p:nvPr/>
        </p:nvSpPr>
        <p:spPr>
          <a:xfrm>
            <a:off x="5508104" y="1916832"/>
            <a:ext cx="1512168" cy="1296144"/>
          </a:xfrm>
          <a:prstGeom prst="downArrow">
            <a:avLst>
              <a:gd name="adj1" fmla="val 50000"/>
              <a:gd name="adj2" fmla="val 5173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p:transition spd="slow" advClick="0" advTm="64000">
    <p:cover/>
    <p:sndAc>
      <p:stSnd>
        <p:snd r:embed="rId3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ia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nergi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ia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123</TotalTime>
  <Words>110</Words>
  <Application>Microsoft Office PowerPoint</Application>
  <PresentationFormat>Apresentação no Ecrã (4:3)</PresentationFormat>
  <Paragraphs>24</Paragraphs>
  <Slides>6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7" baseType="lpstr">
      <vt:lpstr>Energia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FEITO NO:           Dia 25 de Novenbro            25/11/2016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LARA</dc:creator>
  <cp:lastModifiedBy>solemp</cp:lastModifiedBy>
  <cp:revision>15</cp:revision>
  <dcterms:created xsi:type="dcterms:W3CDTF">2016-11-23T22:30:41Z</dcterms:created>
  <dcterms:modified xsi:type="dcterms:W3CDTF">2016-11-29T16:08:45Z</dcterms:modified>
</cp:coreProperties>
</file>