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63" r:id="rId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17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6143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6827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63290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3530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8115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87752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12028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1419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4170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07258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6947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C4160-E5BD-4D5B-AF68-0D8A949BD796}" type="datetimeFigureOut">
              <a:rPr lang="pt-PT" smtClean="0"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E2A6E-77B7-4752-AD18-7D3BFE06CDF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9301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L4oCgDDiL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124572" y="5630811"/>
            <a:ext cx="6583189" cy="769989"/>
          </a:xfrm>
        </p:spPr>
        <p:txBody>
          <a:bodyPr/>
          <a:lstStyle/>
          <a:p>
            <a:r>
              <a:rPr lang="pt-PT" sz="4400" dirty="0">
                <a:solidFill>
                  <a:schemeClr val="bg1"/>
                </a:solidFill>
              </a:rPr>
              <a:t>Espécie em vias-de-extinção</a:t>
            </a:r>
          </a:p>
          <a:p>
            <a:endParaRPr lang="pt-PT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979" y="3273976"/>
            <a:ext cx="4558719" cy="2356835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914400" y="462259"/>
            <a:ext cx="105156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 Rinoceronte-Negro</a:t>
            </a:r>
          </a:p>
        </p:txBody>
      </p:sp>
    </p:spTree>
    <p:extLst>
      <p:ext uri="{BB962C8B-B14F-4D97-AF65-F5344CB8AC3E}">
        <p14:creationId xmlns:p14="http://schemas.microsoft.com/office/powerpoint/2010/main" val="104013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62054" y="200025"/>
            <a:ext cx="10515600" cy="1074134"/>
          </a:xfrm>
        </p:spPr>
        <p:txBody>
          <a:bodyPr>
            <a:normAutofit/>
          </a:bodyPr>
          <a:lstStyle/>
          <a:p>
            <a:pPr algn="ctr"/>
            <a:r>
              <a:rPr lang="pt-PT" sz="3600" b="1" dirty="0">
                <a:solidFill>
                  <a:schemeClr val="accent2">
                    <a:lumMod val="75000"/>
                  </a:schemeClr>
                </a:solidFill>
              </a:rPr>
              <a:t>Rinoceronte-Negro (Origem)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62054" y="1380287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pt-PT" sz="2400" dirty="0"/>
              <a:t>O Rinoceronte-Negro também conhecido como </a:t>
            </a:r>
            <a:r>
              <a:rPr lang="pt-PT" sz="2400" dirty="0" err="1"/>
              <a:t>Dicerosbicomis</a:t>
            </a:r>
            <a:r>
              <a:rPr lang="pt-PT" sz="2400" dirty="0"/>
              <a:t>, assim como qualquer outro é uma espécie de rinoceronte nativa do Leste, Sul e centro de África. </a:t>
            </a:r>
          </a:p>
          <a:p>
            <a:pPr algn="just"/>
            <a:r>
              <a:rPr lang="pt-PT" sz="2400" dirty="0"/>
              <a:t>Esta espécie apenas se encontra em pequenos territórios protegidos, muito dispersos, pelo Sul do continente Africano, nomeadamente na Zâmbia, Zimbabwe, Botswana, Namíbia, Quénia e África do Sul.</a:t>
            </a:r>
          </a:p>
          <a:p>
            <a:pPr algn="just"/>
            <a:r>
              <a:rPr lang="pt-PT" sz="2400" dirty="0"/>
              <a:t>Embora se chame de “Rinoceronte-Negro” a sua cor varia de castanho a cinza.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320" y="4180737"/>
            <a:ext cx="4321278" cy="2489866"/>
          </a:xfrm>
          <a:prstGeom prst="rect">
            <a:avLst/>
          </a:prstGeom>
        </p:spPr>
      </p:pic>
      <p:pic>
        <p:nvPicPr>
          <p:cNvPr id="1026" name="Picture 2" descr="Resultado de imagem para rinoceronte negr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163" y="4180737"/>
            <a:ext cx="4085132" cy="24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86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3200" b="1" dirty="0">
                <a:solidFill>
                  <a:schemeClr val="accent2">
                    <a:lumMod val="75000"/>
                  </a:schemeClr>
                </a:solidFill>
              </a:rPr>
              <a:t>Localização histórica e atual do Rinoceronte-Negro</a:t>
            </a:r>
          </a:p>
        </p:txBody>
      </p:sp>
      <p:pic>
        <p:nvPicPr>
          <p:cNvPr id="7" name="Marcador de Posição de Conteúdo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427" y="3157786"/>
            <a:ext cx="2742126" cy="3274687"/>
          </a:xfr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82" y="3186366"/>
            <a:ext cx="3180662" cy="3246107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1033082" y="1690688"/>
            <a:ext cx="3180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dirty="0"/>
              <a:t>Locais no continente Africano onde existia o Rinoceronte-Negro.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6686551" y="1704976"/>
            <a:ext cx="453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dirty="0"/>
              <a:t>Locais no continente Africano onde ainda existe o Rinoceronte-Negro e a sua propagação atual.</a:t>
            </a:r>
          </a:p>
        </p:txBody>
      </p:sp>
    </p:spTree>
    <p:extLst>
      <p:ext uri="{BB962C8B-B14F-4D97-AF65-F5344CB8AC3E}">
        <p14:creationId xmlns:p14="http://schemas.microsoft.com/office/powerpoint/2010/main" val="3008730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3600" b="1" dirty="0">
                <a:solidFill>
                  <a:schemeClr val="accent2">
                    <a:lumMod val="75000"/>
                  </a:schemeClr>
                </a:solidFill>
              </a:rPr>
              <a:t>Tamanho, peso e longevidade do Rinoceronte-Negro</a:t>
            </a:r>
            <a:endParaRPr lang="pt-PT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260470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PT" sz="2400" dirty="0"/>
              <a:t>Um Rinoceronte-Negro pode ter em média 1,60 m de altura, 3,80 m de comprimento e pesar mais de 3000 kg. </a:t>
            </a:r>
          </a:p>
          <a:p>
            <a:pPr marL="0" indent="0" algn="just">
              <a:buNone/>
            </a:pPr>
            <a:r>
              <a:rPr lang="pt-PT" sz="2400" dirty="0"/>
              <a:t>A sua esperança de vida ronda os 30 a 35 anos em liberdade, podendo em cativeiro durar alguns, mas poucos, anos mais. Apesar do seu peso de 1300 Kg e têm uma velocidade tremenda de 50Km/h.</a:t>
            </a:r>
          </a:p>
          <a:p>
            <a:pPr marL="0" indent="0" algn="just">
              <a:buNone/>
            </a:pPr>
            <a:r>
              <a:rPr lang="pt-PT" sz="2400" dirty="0"/>
              <a:t>A descoberta desta incrível criatura foi no ano de 1758 do século XVIII. Em 1919 a sua localização foi oficialmente considerada no Cabo Da Boa Esperança.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580" y="4430331"/>
            <a:ext cx="3987440" cy="194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8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1180" y="81343"/>
            <a:ext cx="10515600" cy="1325563"/>
          </a:xfrm>
        </p:spPr>
        <p:txBody>
          <a:bodyPr>
            <a:normAutofit/>
          </a:bodyPr>
          <a:lstStyle/>
          <a:p>
            <a:r>
              <a:rPr lang="pt-PT" sz="3600" b="1" dirty="0">
                <a:solidFill>
                  <a:schemeClr val="accent2">
                    <a:lumMod val="75000"/>
                  </a:schemeClr>
                </a:solidFill>
              </a:rPr>
              <a:t>Tipo de alimentação e gestação do Rinoceronte-Negro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911180" y="1606154"/>
            <a:ext cx="10515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dirty="0"/>
              <a:t>O rinoceronte é um herbívoro habituado a uma alimentação diversificada, que se adapta bem a diferentes tipos de plantas, já que ao longo do ano o tipo de vegetação disponível vai variando. Necessita muitas vezes de percorrer distâncias consideráveis, até encontrar pasto suficiente para a sua sobrevivência, e água para os seus banhos, necessários para hidratar a pele e para se livrar da nuvem de insetos que o acompanha.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911180" y="4494726"/>
            <a:ext cx="1051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dirty="0"/>
              <a:t>O tempo de gestação dos rinocerontes é de aproximadamente 480 dias. O facto de este ser elevado, tem sido um dos motivos que dificulta a sua reprodução e que não permite ainda uma maior garantia de sobrevivência desta espécie. Normalmente, nasce apenas uma cria, que é amamentada pela mãe até aos dois anos.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222688" y="4038242"/>
            <a:ext cx="1584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/>
              <a:t>Gestação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1222688" y="1196021"/>
            <a:ext cx="2253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/>
              <a:t>Alimentação</a:t>
            </a:r>
          </a:p>
        </p:txBody>
      </p:sp>
    </p:spTree>
    <p:extLst>
      <p:ext uri="{BB962C8B-B14F-4D97-AF65-F5344CB8AC3E}">
        <p14:creationId xmlns:p14="http://schemas.microsoft.com/office/powerpoint/2010/main" val="279273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3600" b="1" dirty="0">
                <a:solidFill>
                  <a:schemeClr val="accent2">
                    <a:lumMod val="75000"/>
                  </a:schemeClr>
                </a:solidFill>
              </a:rPr>
              <a:t>Curiosidades sobre Rinoceronte-Negro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506828" y="2292438"/>
            <a:ext cx="9208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pic>
        <p:nvPicPr>
          <p:cNvPr id="2050" name="Picture 2" descr="Resultado de imagem para rinoceronte negro  visão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50" y="4169533"/>
            <a:ext cx="2270439" cy="233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853225" y="1690688"/>
            <a:ext cx="10515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dirty="0">
                <a:solidFill>
                  <a:prstClr val="black"/>
                </a:solidFill>
              </a:rPr>
              <a:t>O rinoceronte vê muito mal, mas tem um excelente olfato e também uma aparelho auditivo prodigioso. Quanto se sente ameaçado, sobretudo o rinoceronte-negro, investe de forma implacável sobre tudo o que mexe, apesar de nem sempre saber sobre o que está a investir. A procura de alimento é feita a partir dos cheiros que aprende a reconhecer, durante o tempo em que é apenas amamentado pela mãe. Quando adulto, sabe perfeitamente distinguir os cheiros característicos dos alimentos que mais lhe agradam.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928198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3225" y="28351"/>
            <a:ext cx="10515600" cy="1325563"/>
          </a:xfrm>
        </p:spPr>
        <p:txBody>
          <a:bodyPr>
            <a:normAutofit/>
          </a:bodyPr>
          <a:lstStyle/>
          <a:p>
            <a:r>
              <a:rPr lang="pt-PT" sz="3600" b="1" dirty="0">
                <a:solidFill>
                  <a:schemeClr val="accent2">
                    <a:lumMod val="75000"/>
                  </a:schemeClr>
                </a:solidFill>
              </a:rPr>
              <a:t>A sua extinção …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506828" y="2292438"/>
            <a:ext cx="9208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aixaDeTexto 2"/>
          <p:cNvSpPr txBox="1"/>
          <p:nvPr/>
        </p:nvSpPr>
        <p:spPr>
          <a:xfrm>
            <a:off x="338875" y="972624"/>
            <a:ext cx="11544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dirty="0"/>
              <a:t>Caçado durante centenas de anos, quase até à extinção, por causa dos seus dois chifres, aos quais eram atribuídas propriedades medicinais, existem hoje apenas cerca de 3000 indivíduos a viver em liberdade. No entanto, em meados dos anos 90 só estavam registados e monitorizados pouco mais de 2100, mas a partir dessa altura um projeto para proteção desta espécie, apoiado por várias instituições a nível mundial, inverteu felizmente essa tendência para os números mais confortáveis que hoje conhecemos, e pode ter sido, assim, evitado o desaparecimento definitivo desta espécie.</a:t>
            </a:r>
          </a:p>
        </p:txBody>
      </p:sp>
      <p:pic>
        <p:nvPicPr>
          <p:cNvPr id="3074" name="Picture 2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27205"/>
            <a:ext cx="3353598" cy="226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sultado de imagem para extinção rinoceronte negr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257" y="4127205"/>
            <a:ext cx="3387949" cy="224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m para rinoceronte negr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798" y="4127205"/>
            <a:ext cx="4027459" cy="226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338875" y="3585967"/>
            <a:ext cx="11544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rgbClr val="FF0000"/>
                </a:solidFill>
              </a:rPr>
              <a:t>Hoje é considerado um animal em risco iminente de extinção.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07627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4oCgDDiLE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2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569</Words>
  <Application>Microsoft Office PowerPoint</Application>
  <PresentationFormat>Personalizados</PresentationFormat>
  <Paragraphs>25</Paragraphs>
  <Slides>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Tema do Office</vt:lpstr>
      <vt:lpstr>Apresentação do PowerPoint</vt:lpstr>
      <vt:lpstr>Rinoceronte-Negro (Origem)</vt:lpstr>
      <vt:lpstr>Localização histórica e atual do Rinoceronte-Negro</vt:lpstr>
      <vt:lpstr>Tamanho, peso e longevidade do Rinoceronte-Negro</vt:lpstr>
      <vt:lpstr>Tipo de alimentação e gestação do Rinoceronte-Negro</vt:lpstr>
      <vt:lpstr>Curiosidades sobre Rinoceronte-Negro</vt:lpstr>
      <vt:lpstr>A sua extinção …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Rinoceronte-Negro</dc:title>
  <dc:creator>Fernando Costa</dc:creator>
  <cp:lastModifiedBy>solemp</cp:lastModifiedBy>
  <cp:revision>14</cp:revision>
  <dcterms:created xsi:type="dcterms:W3CDTF">2016-11-22T19:01:09Z</dcterms:created>
  <dcterms:modified xsi:type="dcterms:W3CDTF">2016-11-29T15:41:19Z</dcterms:modified>
</cp:coreProperties>
</file>