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716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13AA-C5F6-47AA-A5CD-C6408E1CC002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21400-5B28-49A2-9E60-A2AC9572232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13AA-C5F6-47AA-A5CD-C6408E1CC002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21400-5B28-49A2-9E60-A2AC9572232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13AA-C5F6-47AA-A5CD-C6408E1CC002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21400-5B28-49A2-9E60-A2AC9572232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13AA-C5F6-47AA-A5CD-C6408E1CC002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21400-5B28-49A2-9E60-A2AC9572232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13AA-C5F6-47AA-A5CD-C6408E1CC002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21400-5B28-49A2-9E60-A2AC9572232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13AA-C5F6-47AA-A5CD-C6408E1CC002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21400-5B28-49A2-9E60-A2AC9572232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13AA-C5F6-47AA-A5CD-C6408E1CC002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21400-5B28-49A2-9E60-A2AC9572232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13AA-C5F6-47AA-A5CD-C6408E1CC002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21400-5B28-49A2-9E60-A2AC9572232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13AA-C5F6-47AA-A5CD-C6408E1CC002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21400-5B28-49A2-9E60-A2AC9572232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13AA-C5F6-47AA-A5CD-C6408E1CC002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21400-5B28-49A2-9E60-A2AC9572232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13AA-C5F6-47AA-A5CD-C6408E1CC002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21400-5B28-49A2-9E60-A2AC9572232D}" type="slidenum">
              <a:rPr lang="pt-PT" smtClean="0"/>
              <a:t>‹nº›</a:t>
            </a:fld>
            <a:endParaRPr lang="pt-PT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pt-PT" smtClean="0"/>
              <a:t>Clique no ícone para adicionar uma imagem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D13AA-C5F6-47AA-A5CD-C6408E1CC002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321400-5B28-49A2-9E60-A2AC9572232D}" type="slidenum">
              <a:rPr lang="pt-PT" smtClean="0"/>
              <a:t>‹nº›</a:t>
            </a:fld>
            <a:endParaRPr lang="pt-PT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ctrTitle"/>
          </p:nvPr>
        </p:nvSpPr>
        <p:spPr>
          <a:xfrm>
            <a:off x="971600" y="0"/>
            <a:ext cx="7117180" cy="2924944"/>
          </a:xfrm>
        </p:spPr>
        <p:txBody>
          <a:bodyPr/>
          <a:lstStyle/>
          <a:p>
            <a:r>
              <a:rPr lang="pt-PT" sz="9600" dirty="0" smtClean="0"/>
              <a:t>o lobo Ibérico</a:t>
            </a:r>
            <a:endParaRPr lang="pt-PT" sz="9600" dirty="0"/>
          </a:p>
        </p:txBody>
      </p:sp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140968"/>
            <a:ext cx="4392488" cy="3294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032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IDENTIFICAÇÃO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 é um subespécie do Lobo -cinzento. A sua população deve rondar entre 1600-1700 indivíduos.</a:t>
            </a:r>
          </a:p>
          <a:p>
            <a:r>
              <a:rPr lang="pt-PT" dirty="0"/>
              <a:t>Destes, cerca de 170 habitam no nordeste transmontano.  </a:t>
            </a:r>
          </a:p>
          <a:p>
            <a:r>
              <a:rPr lang="pt-PT" dirty="0"/>
              <a:t>Um pouco mais pequeno e esguio que as outras subespécies do lobo cinzento, o lobo ibérico mede entre 130 a 180 cm de comprimento os machos, e 130 a 160 cm as fêmeas.</a:t>
            </a:r>
          </a:p>
          <a:p>
            <a:r>
              <a:rPr lang="pt-PT" dirty="0"/>
              <a:t>Os machos pesam geralmente entre 20 a 40kg e no caso das fêmeas entre 20 a 35kg.</a:t>
            </a:r>
          </a:p>
          <a:p>
            <a:r>
              <a:rPr lang="pt-PT" dirty="0"/>
              <a:t>A pelagem é de coloração </a:t>
            </a:r>
            <a:r>
              <a:rPr lang="pt-PT" dirty="0" err="1"/>
              <a:t>acizentada</a:t>
            </a:r>
            <a:r>
              <a:rPr lang="pt-PT" dirty="0"/>
              <a:t> e mesclada de negro, particularmente sobre o dorso.</a:t>
            </a:r>
          </a:p>
        </p:txBody>
      </p:sp>
    </p:spTree>
    <p:extLst>
      <p:ext uri="{BB962C8B-B14F-4D97-AF65-F5344CB8AC3E}">
        <p14:creationId xmlns:p14="http://schemas.microsoft.com/office/powerpoint/2010/main" val="249399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ALIMENTAÇÃO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27584" y="1700808"/>
            <a:ext cx="7125112" cy="40514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sz="2400" dirty="0"/>
              <a:t>O lobo Ibérico tem uma alimentação muito variada, dependo da existência ou não de presas selvagens e dos diferentes tipos de pastoreio de cada região. O facto de viver numa alcateia permite ao lobo caçar presas maiores que ele.</a:t>
            </a:r>
          </a:p>
          <a:p>
            <a:pPr marL="0" indent="0">
              <a:buNone/>
            </a:pPr>
            <a:r>
              <a:rPr lang="pt-PT" sz="2400" dirty="0"/>
              <a:t>A s suas principais presas são o javali, o corço e o veado também caçando ovelhas, cabras, galinhas, cavalos e vacas.</a:t>
            </a:r>
          </a:p>
          <a:p>
            <a:pPr marL="0" indent="0">
              <a:buNone/>
            </a:pPr>
            <a:endParaRPr lang="pt-PT" sz="2400" dirty="0"/>
          </a:p>
          <a:p>
            <a:pPr marL="0" indent="0">
              <a:buNone/>
            </a:pP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311974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REPRODUÇÃO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043608" y="1844825"/>
            <a:ext cx="7125112" cy="2808312"/>
          </a:xfrm>
        </p:spPr>
        <p:txBody>
          <a:bodyPr/>
          <a:lstStyle/>
          <a:p>
            <a:r>
              <a:rPr lang="pt-PT" dirty="0"/>
              <a:t>Geralmente acasalam para toda a vida e, usualmente, apenas o par alfa se reproduz. Atingem a maturidade sexual por volta dos 2-3 anos de idade.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89040"/>
            <a:ext cx="38100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34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HABITAT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27584" y="1412777"/>
            <a:ext cx="7125112" cy="3600400"/>
          </a:xfrm>
        </p:spPr>
        <p:txBody>
          <a:bodyPr/>
          <a:lstStyle/>
          <a:p>
            <a:r>
              <a:rPr lang="pt-PT" dirty="0"/>
              <a:t>Habitam em bosques abertos, tundra, florestas densas e montanhas onde se refugia em tocas escavadas por ele ou reaproveitadas de outros animais.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45" y="4005064"/>
            <a:ext cx="8096250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380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Verão">
  <a:themeElements>
    <a:clrScheme name="Verão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Verã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ã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TM01972873[[fn=Verão]]</Template>
  <TotalTime>19</TotalTime>
  <Words>227</Words>
  <Application>Microsoft Office PowerPoint</Application>
  <PresentationFormat>Apresentação no Ecrã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6" baseType="lpstr">
      <vt:lpstr>Verão</vt:lpstr>
      <vt:lpstr>o lobo Ibérico</vt:lpstr>
      <vt:lpstr>IDENTIFICAÇÃO</vt:lpstr>
      <vt:lpstr>ALIMENTAÇÃO</vt:lpstr>
      <vt:lpstr>REPRODUÇÃO</vt:lpstr>
      <vt:lpstr>HABITAT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lobo Ibérico</dc:title>
  <dc:creator>solemp</dc:creator>
  <cp:lastModifiedBy>solemp</cp:lastModifiedBy>
  <cp:revision>3</cp:revision>
  <dcterms:created xsi:type="dcterms:W3CDTF">2016-11-21T12:57:43Z</dcterms:created>
  <dcterms:modified xsi:type="dcterms:W3CDTF">2016-11-23T13:51:17Z</dcterms:modified>
</cp:coreProperties>
</file>