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isósceles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ângulo rectângu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ângulo isósceles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  <p:cxnSp>
        <p:nvCxnSpPr>
          <p:cNvPr id="11" name="Conexão rect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ângulo rectângu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exão rect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768C345-0226-4CB9-BBCA-720A816FACD4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FE2989F-1AD3-410D-95B1-A13805056C1D}" type="slidenum">
              <a:rPr lang="pt-PT" smtClean="0"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4.bp.blogspot.com/-P5uZGJEtVz0/UTZz1mWKhuI/AAAAAAAAADM/PqCauH34jvA/s1600/foto-leopardo-da-neve-12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4.bp.blogspot.com/-VOlhKkQeKGA/U4DAj56j6zI/AAAAAAAAE1U/t7O8HDWsBT4/s1600/02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fotolog.com/pattydijigov/12600000000003852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4.bp.blogspot.com/-a6UVwV8lwyQ/Ur4ffbwwOkI/AAAAAAAAPTk/GkiunjePNy8/s1600/Leopardo-das-neves+(Uncia+uncia)+3+-++Schreber,+1775+%5bEN%5d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t.umblr.com/redirect?z=http://ift.tt/1hGKa6L&amp;t=NDgwYTc3NDRjODhhYTYxNjdhMThlMDk0YmRkMjAxZGE5ODg4NTMwNiw0eWhxeUxoVg==&amp;b=t:ztIujzDOsUxZJ6xFgUkayA&amp;m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4.bp.blogspot.com/-tMtaMwJTbkQ/U7daCxgkKNI/AAAAAAAAAJc/wNK9j7CXyCk/s1600/276375_Papel-de-Parede-Leopardos-das-Neves-Colecao-Grandes-Gatos_1920x1200.jp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584175"/>
          </a:xfrm>
        </p:spPr>
        <p:txBody>
          <a:bodyPr/>
          <a:lstStyle/>
          <a:p>
            <a:r>
              <a:rPr lang="pt-PT" dirty="0" smtClean="0">
                <a:latin typeface="Arial Black" pitchFamily="34" charset="0"/>
              </a:rPr>
              <a:t>LEOPARDO DAS NEVES</a:t>
            </a:r>
            <a:endParaRPr lang="pt-PT" dirty="0">
              <a:latin typeface="Arial Black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1080120"/>
          </a:xfrm>
        </p:spPr>
        <p:txBody>
          <a:bodyPr>
            <a:normAutofit/>
          </a:bodyPr>
          <a:lstStyle/>
          <a:p>
            <a:pPr algn="ctr"/>
            <a:r>
              <a:rPr lang="pt-PT" dirty="0" smtClean="0">
                <a:solidFill>
                  <a:schemeClr val="tx1"/>
                </a:solidFill>
                <a:latin typeface="Arial Black" pitchFamily="34" charset="0"/>
              </a:rPr>
              <a:t>Um animal em vias de extinção</a:t>
            </a:r>
            <a:endParaRPr lang="pt-PT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12291" name="Picture 3" descr="http://4.bp.blogspot.com/-P5uZGJEtVz0/UTZz1mWKhuI/AAAAAAAAADM/PqCauH34jvA/s1600/foto-leopardo-da-neve-1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501008"/>
            <a:ext cx="396044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3200" dirty="0" smtClean="0">
                <a:latin typeface="Arial Black" pitchFamily="34" charset="0"/>
              </a:rPr>
              <a:t>Quais as suas características ?</a:t>
            </a:r>
            <a:endParaRPr lang="pt-PT" sz="3200" dirty="0">
              <a:latin typeface="Arial Black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endParaRPr lang="pt-PT" sz="1400" dirty="0" smtClean="0">
              <a:latin typeface="Arial Black" pitchFamily="34" charset="0"/>
              <a:cs typeface="Arial" pitchFamily="34" charset="0"/>
            </a:endParaRPr>
          </a:p>
          <a:p>
            <a:endParaRPr lang="pt-PT" sz="1200" dirty="0" smtClean="0">
              <a:latin typeface="Arial Black" pitchFamily="34" charset="0"/>
              <a:cs typeface="Arial" pitchFamily="34" charset="0"/>
            </a:endParaRPr>
          </a:p>
          <a:p>
            <a:r>
              <a:rPr lang="pt-PT" sz="1200" dirty="0" smtClean="0">
                <a:latin typeface="Arial Black" pitchFamily="34" charset="0"/>
                <a:cs typeface="Arial" pitchFamily="34" charset="0"/>
              </a:rPr>
              <a:t>PESA  ATÉ 80KG</a:t>
            </a:r>
          </a:p>
          <a:p>
            <a:endParaRPr lang="pt-PT" sz="1200" dirty="0" smtClean="0">
              <a:latin typeface="Arial Black" pitchFamily="34" charset="0"/>
              <a:cs typeface="Arial" pitchFamily="34" charset="0"/>
            </a:endParaRPr>
          </a:p>
          <a:p>
            <a:r>
              <a:rPr lang="pt-PT" sz="1200" dirty="0" smtClean="0">
                <a:latin typeface="Arial Black" pitchFamily="34" charset="0"/>
                <a:cs typeface="Arial" pitchFamily="34" charset="0"/>
              </a:rPr>
              <a:t>MEDE ATÉ 1,300 METROS DE CABEÇA E CORPO E A SUA CAUDA CHEGA ATÉ 1 METRO</a:t>
            </a:r>
          </a:p>
          <a:p>
            <a:endParaRPr lang="pt-PT" sz="1200" dirty="0">
              <a:latin typeface="Arial Black" pitchFamily="34" charset="0"/>
              <a:cs typeface="Arial" pitchFamily="34" charset="0"/>
            </a:endParaRPr>
          </a:p>
          <a:p>
            <a:r>
              <a:rPr lang="pt-PT" sz="1200" dirty="0" smtClean="0">
                <a:latin typeface="Arial Black" pitchFamily="34" charset="0"/>
                <a:cs typeface="Arial" pitchFamily="34" charset="0"/>
              </a:rPr>
              <a:t>AS FÊMEAS PODEM PESAR ATÉ 40KG E OS MACHOS ATÉ 55 KG</a:t>
            </a:r>
          </a:p>
          <a:p>
            <a:endParaRPr lang="pt-PT" sz="1200" dirty="0" smtClean="0">
              <a:latin typeface="Arial Black" pitchFamily="34" charset="0"/>
              <a:cs typeface="Arial" pitchFamily="34" charset="0"/>
            </a:endParaRPr>
          </a:p>
          <a:p>
            <a:r>
              <a:rPr lang="pt-PT" sz="1200" dirty="0" smtClean="0">
                <a:latin typeface="Arial Black" pitchFamily="34" charset="0"/>
                <a:cs typeface="Arial" pitchFamily="34" charset="0"/>
              </a:rPr>
              <a:t>É UM FELINO QUE HABITA A GRANDES ALTITUDES.</a:t>
            </a:r>
          </a:p>
          <a:p>
            <a:endParaRPr lang="pt-PT" sz="1400" dirty="0" smtClean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4FA6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158700" tIns="0" rIns="15870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humanos.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1" i="1" u="sng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  </a:t>
            </a:r>
            <a:endParaRPr kumimoji="0" lang="pt-P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800" b="1" i="1" u="sng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pt-PT" sz="14800" b="1" i="1" u="sng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pt-PT" sz="14800" b="1" i="1" u="sng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m 5" descr="http://2.bp.blogspot.com/-Tk7h19-ygG8/TrpxywUzJOI/AAAAAAAABu0/36SYO8vxdic/s1600/LEOPARDO+DAS+NEVE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933056"/>
            <a:ext cx="3384376" cy="230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3200" dirty="0" smtClean="0">
                <a:latin typeface="Arial Black" pitchFamily="34" charset="0"/>
              </a:rPr>
              <a:t>COMO É O LEOPARDO DAS NEVES ?</a:t>
            </a:r>
            <a:endParaRPr lang="pt-PT" sz="3200" dirty="0">
              <a:latin typeface="Arial Black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1200" dirty="0" smtClean="0">
                <a:latin typeface="Arial Black" pitchFamily="34" charset="0"/>
              </a:rPr>
              <a:t>O SEU PÊLO É UM DOS MAIS BELOS DE TODOS OS FELINOS, É MACIO E ESPESSO, LONGO E SEDOSO.</a:t>
            </a:r>
          </a:p>
          <a:p>
            <a:endParaRPr lang="pt-PT" sz="1200" dirty="0" smtClean="0">
              <a:latin typeface="Arial Black" pitchFamily="34" charset="0"/>
            </a:endParaRPr>
          </a:p>
          <a:p>
            <a:r>
              <a:rPr lang="pt-PT" sz="1200" dirty="0" smtClean="0">
                <a:latin typeface="Arial Black" pitchFamily="34" charset="0"/>
              </a:rPr>
              <a:t>TEM AS PATAS ALMOFADADAS, O PEITO GRANDE E OS PULMÕES FORTES.</a:t>
            </a:r>
          </a:p>
          <a:p>
            <a:endParaRPr lang="pt-PT" sz="1200" dirty="0">
              <a:latin typeface="Arial Black" pitchFamily="34" charset="0"/>
            </a:endParaRPr>
          </a:p>
          <a:p>
            <a:r>
              <a:rPr lang="pt-PT" sz="1200" dirty="0" smtClean="0">
                <a:latin typeface="Arial Black" pitchFamily="34" charset="0"/>
              </a:rPr>
              <a:t>A SUA COR VARIA DO CINZA CLARO AO CINZA ESCURECIDO, COM AS PARTES INFERIORES QUASE BRANCAS. </a:t>
            </a:r>
          </a:p>
          <a:p>
            <a:endParaRPr lang="pt-PT" sz="1200" dirty="0" smtClean="0">
              <a:latin typeface="Arial Black" pitchFamily="34" charset="0"/>
            </a:endParaRPr>
          </a:p>
          <a:p>
            <a:r>
              <a:rPr lang="pt-PT" sz="1200" dirty="0" smtClean="0">
                <a:latin typeface="Arial Black" pitchFamily="34" charset="0"/>
              </a:rPr>
              <a:t>TODO O SEU CORPO É COBERTO POR MANCHAS E A CABEÇA É RELATIVAMENTE PEQUENA.</a:t>
            </a:r>
          </a:p>
          <a:p>
            <a:endParaRPr lang="pt-PT" sz="1400" dirty="0">
              <a:latin typeface="Arial Black" pitchFamily="34" charset="0"/>
            </a:endParaRPr>
          </a:p>
          <a:p>
            <a:endParaRPr lang="pt-PT" sz="1400" dirty="0">
              <a:latin typeface="Arial Black" pitchFamily="34" charset="0"/>
            </a:endParaRPr>
          </a:p>
        </p:txBody>
      </p:sp>
      <p:pic>
        <p:nvPicPr>
          <p:cNvPr id="4" name="Imagem 3" descr="Felidae - Pantherinae - Panthera - P. uncia (Snow Leopard) - Várias agências estão trabalhando para conservar o leopardo das neves e seus ecossistemas de montanhas ameaçadas. Estas incluem o Snow Leopard Trust, Snow Leopard Conservancy, Snow Leopard Network, the Cat Specialist Group e Panthera Corporation. Esses grupos e os governos nacionais de regiões de alcance do leopardo das neves, organizações sem fins lucrativos e doadores de todo o mundo unem esforços com foco em pesquisa, programas comunitários e programas de educação que visam compreender as necessidades do felino, bem como as necessidades dos moradores e das comunidades de pastores que afetam a vida e o habitat dos leopardos das neves. A população total selvagem do leopardo das neves foi estimada entre 4.000 e 6.500 indivíduos. Em 1972, a União Internacional para a Conservação da Natureza (IUCN) colocou o leopardo das neves em sua Lista Vermelha de Espécies Ameaçadas como globalmente &quot;Em Perigo &quot;, a mesma categoria de ameaça foi aplicada na avaliação realizada em 2008. Caça ilegal, mineração e a redução de seu habitat são os principais fatores que prejudicam o Leopardo das Neves. Há cerca de 600 leopardos das neves em zoológicos ao redor do mundo. foto: Snow Leopard Siblings (© Steve Tracy Photography) - Fotolo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293096"/>
            <a:ext cx="3315132" cy="22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3.bp.blogspot.com/-lhbmQ3jGZxw/U7daEFejMuI/AAAAAAAAAJs/TWiCWorSiBM/s1600/LEOPARDO-DAS-NEVE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293096"/>
            <a:ext cx="3324705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>
                <a:latin typeface="Arial Black" panose="020B0A04020102020204" pitchFamily="34" charset="0"/>
              </a:rPr>
              <a:t>Qual</a:t>
            </a:r>
            <a:r>
              <a:rPr lang="pt-PT" dirty="0" smtClean="0"/>
              <a:t> </a:t>
            </a:r>
            <a:r>
              <a:rPr lang="pt-PT" dirty="0" smtClean="0">
                <a:latin typeface="Arial Black" panose="020B0A04020102020204" pitchFamily="34" charset="0"/>
              </a:rPr>
              <a:t>o seu habitat ?</a:t>
            </a:r>
            <a:r>
              <a:rPr lang="pt-PT" sz="3600" dirty="0" smtClean="0">
                <a:latin typeface="Arial Black" pitchFamily="34" charset="0"/>
              </a:rPr>
              <a:t/>
            </a:r>
            <a:br>
              <a:rPr lang="pt-PT" sz="3600" dirty="0" smtClean="0">
                <a:latin typeface="Arial Black" pitchFamily="34" charset="0"/>
              </a:rPr>
            </a:br>
            <a:endParaRPr lang="pt-PT" sz="3600" dirty="0">
              <a:latin typeface="Arial Black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sz="1400" dirty="0">
              <a:latin typeface="Arial" pitchFamily="34" charset="0"/>
              <a:cs typeface="Arial" pitchFamily="34" charset="0"/>
            </a:endParaRPr>
          </a:p>
          <a:p>
            <a:r>
              <a:rPr lang="pt-PT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PT" sz="1200" dirty="0" smtClean="0">
                <a:latin typeface="Arial Black" pitchFamily="34" charset="0"/>
                <a:cs typeface="Arial" pitchFamily="34" charset="0"/>
              </a:rPr>
              <a:t>VIVEM NA ÁSIA CENTRAL, PRINCIPALMENTE NOS HIMALAIAS E NEPAL E  NAS MONTANHAS DO NORTE DA CHINA.</a:t>
            </a:r>
          </a:p>
          <a:p>
            <a:endParaRPr lang="pt-PT" sz="1200" dirty="0">
              <a:latin typeface="Arial Black" pitchFamily="34" charset="0"/>
              <a:cs typeface="Arial" pitchFamily="34" charset="0"/>
            </a:endParaRPr>
          </a:p>
          <a:p>
            <a:r>
              <a:rPr lang="pt-PT" sz="1200" dirty="0" smtClean="0">
                <a:latin typeface="Arial Black" pitchFamily="34" charset="0"/>
                <a:cs typeface="Arial" pitchFamily="34" charset="0"/>
              </a:rPr>
              <a:t>REFUGIAM-SE EM TERRENOS ALTOS E ACIDENTADOS EM CLIMAS FRIOS, ABRIGANDO-SE EM PENHASCOS E FRESTAS QUANDO CAÇAM.</a:t>
            </a:r>
          </a:p>
          <a:p>
            <a:endParaRPr lang="pt-PT" dirty="0"/>
          </a:p>
        </p:txBody>
      </p:sp>
      <p:pic>
        <p:nvPicPr>
          <p:cNvPr id="4" name="Imagem 3" descr="http://3.bp.blogspot.com/-pBuJm5IJAEw/Ug0JyAu_14I/AAAAAAAAA_c/9IVlpse0GA0/s1600/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645024"/>
            <a:ext cx="35369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ultradownloads.com.br/conteudo/programas/Claudia/leopardodasneve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3960440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3200" dirty="0" smtClean="0">
                <a:latin typeface="Arial Black" pitchFamily="34" charset="0"/>
              </a:rPr>
              <a:t>Como se alimentam ?</a:t>
            </a:r>
            <a:endParaRPr lang="pt-PT" sz="3200" dirty="0">
              <a:latin typeface="Arial Black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1200" dirty="0" smtClean="0">
                <a:latin typeface="Arial Black" pitchFamily="34" charset="0"/>
                <a:cs typeface="Arial" pitchFamily="34" charset="0"/>
              </a:rPr>
              <a:t>É CARNÍVORO – Alimenta-se de aves, roedores como a marmota e a lebre, faisões e pequenos mamíferos.</a:t>
            </a:r>
          </a:p>
          <a:p>
            <a:endParaRPr lang="pt-PT" dirty="0"/>
          </a:p>
        </p:txBody>
      </p:sp>
      <p:pic>
        <p:nvPicPr>
          <p:cNvPr id="4" name="Imagem 3" descr="http://4.bp.blogspot.com/-a6UVwV8lwyQ/Ur4ffbwwOkI/AAAAAAAAPTk/GkiunjePNy8/s640/Leopardo-das-neves+(Uncia+uncia)+3+-++Schreber,+1775+%5BEN%5D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636912"/>
            <a:ext cx="5400040" cy="36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smtClean="0">
                <a:latin typeface="Arial Black" pitchFamily="34" charset="0"/>
              </a:rPr>
              <a:t>Porque estar </a:t>
            </a:r>
            <a:r>
              <a:rPr lang="pt-PT" sz="3200" dirty="0" smtClean="0">
                <a:latin typeface="Arial Black" pitchFamily="34" charset="0"/>
              </a:rPr>
              <a:t>em vias de </a:t>
            </a:r>
            <a:r>
              <a:rPr lang="pt-PT" sz="3200" smtClean="0">
                <a:latin typeface="Arial Black" pitchFamily="34" charset="0"/>
              </a:rPr>
              <a:t>extinção </a:t>
            </a:r>
            <a:endParaRPr lang="pt-PT" sz="3200" dirty="0">
              <a:latin typeface="Arial Black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1200" dirty="0" smtClean="0">
                <a:latin typeface="Arial Black" pitchFamily="34" charset="0"/>
              </a:rPr>
              <a:t>A EXISTÊNCIA DESTA ESPECIE ESTÁ AMEAÇADA E A SUA CAÇA FOI RESTRITA, EMBORA AINDA CONTINUE. OS CAÇADORES ACHAM O SEU PÊLO MUITO BONITO E USAM-NO PARA VESTUÁRIO, COMO POR EXEMPLO OS CASACOS DE PELES.</a:t>
            </a:r>
          </a:p>
          <a:p>
            <a:endParaRPr lang="pt-PT" sz="1200" dirty="0">
              <a:latin typeface="Arial Black" pitchFamily="34" charset="0"/>
            </a:endParaRPr>
          </a:p>
          <a:p>
            <a:r>
              <a:rPr lang="pt-PT" sz="1200" dirty="0" smtClean="0">
                <a:latin typeface="Arial Black" pitchFamily="34" charset="0"/>
              </a:rPr>
              <a:t>OS SEUS OSSOS, A PELE E ALGUNS ORGÃOS SÃO UTILIZADOS PELA MEDICINA ASIÁTICA PARA A PRODUÇÃO DE REMÉDIOS.</a:t>
            </a:r>
          </a:p>
          <a:p>
            <a:endParaRPr lang="pt-PT" sz="1200" dirty="0">
              <a:latin typeface="Arial Black" pitchFamily="34" charset="0"/>
            </a:endParaRPr>
          </a:p>
          <a:p>
            <a:r>
              <a:rPr lang="pt-PT" sz="1200" dirty="0" smtClean="0">
                <a:latin typeface="Arial Black" pitchFamily="34" charset="0"/>
              </a:rPr>
              <a:t>É DIFICIL DIZER QUANTOS LEOPARDOS DAS NEVES AINDA RESTAM. AS ESTIMATIVAS VARIAM ENTRE 3.500 A 7.000</a:t>
            </a:r>
          </a:p>
          <a:p>
            <a:endParaRPr lang="pt-PT" sz="1400" dirty="0" smtClean="0"/>
          </a:p>
        </p:txBody>
      </p:sp>
      <p:pic>
        <p:nvPicPr>
          <p:cNvPr id="4" name="Imagem 3" descr="http://ift.tt/1hGKa6L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933056"/>
            <a:ext cx="2808312" cy="240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http://4.bp.blogspot.com/-tMtaMwJTbkQ/U7daCxgkKNI/AAAAAAAAAJc/wNK9j7CXyCk/s1600/276375_Papel-de-Parede-Leopardos-das-Neves-Colecao-Grandes-Gatos_1920x1200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933056"/>
            <a:ext cx="38100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TRABALHO REALIZADO POR: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r>
              <a:rPr lang="pt-PT" sz="2400" dirty="0" smtClean="0"/>
              <a:t>DIOGO PEREIRA</a:t>
            </a:r>
          </a:p>
          <a:p>
            <a:endParaRPr lang="pt-PT" sz="2400" dirty="0" smtClean="0"/>
          </a:p>
          <a:p>
            <a:r>
              <a:rPr lang="pt-PT" sz="2400" dirty="0" smtClean="0"/>
              <a:t>RODRIGO MOURA</a:t>
            </a:r>
            <a:endParaRPr lang="pt-P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i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ia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371</TotalTime>
  <Words>281</Words>
  <Application>Microsoft Office PowerPoint</Application>
  <PresentationFormat>Apresentação no Ecrã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8" baseType="lpstr">
      <vt:lpstr>Energia</vt:lpstr>
      <vt:lpstr>LEOPARDO DAS NEVES</vt:lpstr>
      <vt:lpstr>Quais as suas características ?</vt:lpstr>
      <vt:lpstr>COMO É O LEOPARDO DAS NEVES ?</vt:lpstr>
      <vt:lpstr> Qual o seu habitat ? </vt:lpstr>
      <vt:lpstr>Como se alimentam ?</vt:lpstr>
      <vt:lpstr>Porque estar em vias de extinção </vt:lpstr>
      <vt:lpstr>TRABALHO REALIZADO POR: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LEOPARDO DAS NEVES</dc:title>
  <dc:creator>f30039</dc:creator>
  <cp:lastModifiedBy>solemp</cp:lastModifiedBy>
  <cp:revision>40</cp:revision>
  <dcterms:created xsi:type="dcterms:W3CDTF">2016-11-21T20:55:53Z</dcterms:created>
  <dcterms:modified xsi:type="dcterms:W3CDTF">2016-11-23T14:00:50Z</dcterms:modified>
</cp:coreProperties>
</file>