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0" autoAdjust="0"/>
    <p:restoredTop sz="94521" autoAdjust="0"/>
  </p:normalViewPr>
  <p:slideViewPr>
    <p:cSldViewPr>
      <p:cViewPr>
        <p:scale>
          <a:sx n="94" d="100"/>
          <a:sy n="94" d="100"/>
        </p:scale>
        <p:origin x="-1284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38C82-48E2-4A83-B430-7B0A6258BA7B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6B53-576E-438F-9E02-539DF947082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53119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38C82-48E2-4A83-B430-7B0A6258BA7B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6B53-576E-438F-9E02-539DF947082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74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38C82-48E2-4A83-B430-7B0A6258BA7B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6B53-576E-438F-9E02-539DF947082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00475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38C82-48E2-4A83-B430-7B0A6258BA7B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6B53-576E-438F-9E02-539DF947082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19207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38C82-48E2-4A83-B430-7B0A6258BA7B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6B53-576E-438F-9E02-539DF947082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08324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38C82-48E2-4A83-B430-7B0A6258BA7B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6B53-576E-438F-9E02-539DF947082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3851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38C82-48E2-4A83-B430-7B0A6258BA7B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6B53-576E-438F-9E02-539DF947082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59645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38C82-48E2-4A83-B430-7B0A6258BA7B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6B53-576E-438F-9E02-539DF947082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8440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38C82-48E2-4A83-B430-7B0A6258BA7B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6B53-576E-438F-9E02-539DF947082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720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38C82-48E2-4A83-B430-7B0A6258BA7B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6B53-576E-438F-9E02-539DF947082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29500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38C82-48E2-4A83-B430-7B0A6258BA7B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C6B53-576E-438F-9E02-539DF947082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269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38C82-48E2-4A83-B430-7B0A6258BA7B}" type="datetimeFigureOut">
              <a:rPr lang="pt-PT" smtClean="0"/>
              <a:t>23-11-2016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C6B53-576E-438F-9E02-539DF947082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4649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t.wikipedia.org/wiki/Tigre" TargetMode="External"/><Relationship Id="rId7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t.wikipedia.org/wiki/Leopardo" TargetMode="External"/><Relationship Id="rId5" Type="http://schemas.openxmlformats.org/officeDocument/2006/relationships/hyperlink" Target="https://pt.wikipedia.org/wiki/Continente_americano" TargetMode="External"/><Relationship Id="rId4" Type="http://schemas.openxmlformats.org/officeDocument/2006/relationships/hyperlink" Target="https://pt.wikipedia.org/wiki/Le%C3%A3o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Onça Pintada</a:t>
            </a:r>
            <a:endParaRPr lang="pt-PT" dirty="0"/>
          </a:p>
        </p:txBody>
      </p:sp>
      <p:pic>
        <p:nvPicPr>
          <p:cNvPr id="6" name="Marcador de Posição de Conteúdo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00808"/>
            <a:ext cx="6552728" cy="49685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89507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-16024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pt-PT" dirty="0" smtClean="0"/>
              <a:t>A onça pintada é um animal extinto é </a:t>
            </a:r>
            <a:r>
              <a:rPr lang="pt-PT" dirty="0" err="1" smtClean="0"/>
              <a:t>carnivora</a:t>
            </a:r>
            <a:r>
              <a:rPr lang="pt-PT" dirty="0" smtClean="0"/>
              <a:t>  come </a:t>
            </a:r>
            <a:r>
              <a:rPr lang="pt-PT" dirty="0" err="1" smtClean="0"/>
              <a:t>capivaras</a:t>
            </a:r>
            <a:r>
              <a:rPr lang="pt-PT" dirty="0" smtClean="0"/>
              <a:t>  , veados , catetos , </a:t>
            </a:r>
            <a:r>
              <a:rPr lang="pt-PT" dirty="0" err="1" smtClean="0"/>
              <a:t>pacas</a:t>
            </a:r>
            <a:r>
              <a:rPr lang="pt-PT" dirty="0" smtClean="0"/>
              <a:t> …                                       E  vive no sul de EUA , México, América Central e América o sul principalmente vive em florestas húmidas e em savanas . A onça pintada </a:t>
            </a:r>
            <a:r>
              <a:rPr lang="pt-PT" dirty="0" err="1" smtClean="0"/>
              <a:t>femea</a:t>
            </a:r>
            <a:r>
              <a:rPr lang="pt-PT" dirty="0" smtClean="0"/>
              <a:t> tem 1 a 4 crias pesam 700 a 900g e os adultos 36 a 158kg 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0289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619672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No dia 16 de </a:t>
            </a:r>
            <a:r>
              <a:rPr lang="pt-PT" dirty="0" err="1" smtClean="0"/>
              <a:t>novembro</a:t>
            </a:r>
            <a:r>
              <a:rPr lang="pt-PT" dirty="0" smtClean="0"/>
              <a:t> de 2016 restam menos de 300 onças pintadas na Mata </a:t>
            </a:r>
            <a:r>
              <a:rPr lang="pt-PT" dirty="0" err="1" smtClean="0"/>
              <a:t>Atlantica</a:t>
            </a:r>
            <a:endParaRPr lang="pt-PT" dirty="0"/>
          </a:p>
        </p:txBody>
      </p:sp>
      <p:pic>
        <p:nvPicPr>
          <p:cNvPr id="11" name="Marcador de Posição de Conteúdo 10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3960440" cy="4536504"/>
          </a:xfrm>
        </p:spPr>
      </p:pic>
      <p:pic>
        <p:nvPicPr>
          <p:cNvPr id="12" name="Marcador de Posição de Conteúdo 11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772816"/>
            <a:ext cx="4546848" cy="4710434"/>
          </a:xfrm>
        </p:spPr>
      </p:pic>
    </p:spTree>
    <p:extLst>
      <p:ext uri="{BB962C8B-B14F-4D97-AF65-F5344CB8AC3E}">
        <p14:creationId xmlns:p14="http://schemas.microsoft.com/office/powerpoint/2010/main" val="106019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ângulo 2"/>
          <p:cNvSpPr/>
          <p:nvPr/>
        </p:nvSpPr>
        <p:spPr>
          <a:xfrm rot="1956536">
            <a:off x="5148064" y="1623283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79512" y="0"/>
            <a:ext cx="8589640" cy="3501008"/>
          </a:xfrm>
        </p:spPr>
        <p:txBody>
          <a:bodyPr>
            <a:noAutofit/>
          </a:bodyPr>
          <a:lstStyle/>
          <a:p>
            <a:r>
              <a:rPr lang="pt-PT" sz="3200" dirty="0" smtClean="0"/>
              <a:t>Onça pintada é o </a:t>
            </a:r>
            <a:r>
              <a:rPr lang="pt-PT" sz="3200" dirty="0"/>
              <a:t>terceiro maior felino do mundo, após o </a:t>
            </a:r>
            <a:r>
              <a:rPr lang="pt-PT" sz="3200" dirty="0">
                <a:hlinkClick r:id="rId3" tooltip="Tigre"/>
              </a:rPr>
              <a:t>tigre</a:t>
            </a:r>
            <a:r>
              <a:rPr lang="pt-PT" sz="3200" dirty="0"/>
              <a:t> e o </a:t>
            </a:r>
            <a:r>
              <a:rPr lang="pt-PT" sz="3200" dirty="0">
                <a:hlinkClick r:id="rId4" tooltip="Leão"/>
              </a:rPr>
              <a:t>leão</a:t>
            </a:r>
            <a:r>
              <a:rPr lang="pt-PT" sz="3200" dirty="0"/>
              <a:t>, e o maior do </a:t>
            </a:r>
            <a:r>
              <a:rPr lang="pt-PT" sz="3200" dirty="0">
                <a:hlinkClick r:id="rId5" tooltip="Continente americano"/>
              </a:rPr>
              <a:t>continente americano</a:t>
            </a:r>
            <a:r>
              <a:rPr lang="pt-PT" sz="3200" dirty="0"/>
              <a:t>. Apesar da semelhança com o </a:t>
            </a:r>
            <a:r>
              <a:rPr lang="pt-PT" sz="3200" dirty="0">
                <a:hlinkClick r:id="rId6" tooltip="Leopardo"/>
              </a:rPr>
              <a:t>leopardo</a:t>
            </a:r>
            <a:r>
              <a:rPr lang="pt-PT" sz="3200" dirty="0"/>
              <a:t> (</a:t>
            </a:r>
            <a:r>
              <a:rPr lang="pt-PT" sz="3200" i="1" dirty="0" err="1"/>
              <a:t>Panthera</a:t>
            </a:r>
            <a:r>
              <a:rPr lang="pt-PT" sz="3200" i="1" dirty="0"/>
              <a:t> </a:t>
            </a:r>
            <a:r>
              <a:rPr lang="pt-PT" sz="3200" i="1" dirty="0" err="1"/>
              <a:t>pardus</a:t>
            </a:r>
            <a:r>
              <a:rPr lang="pt-PT" sz="3200" dirty="0"/>
              <a:t>) é evolutivamente mais próxima ao leão (</a:t>
            </a:r>
            <a:r>
              <a:rPr lang="pt-PT" sz="3200" i="1" dirty="0" err="1"/>
              <a:t>Panthera</a:t>
            </a:r>
            <a:r>
              <a:rPr lang="pt-PT" sz="3200" i="1" dirty="0"/>
              <a:t> </a:t>
            </a:r>
            <a:r>
              <a:rPr lang="pt-PT" sz="3200" i="1" dirty="0" err="1"/>
              <a:t>leo</a:t>
            </a:r>
            <a:r>
              <a:rPr lang="pt-PT" sz="3200" dirty="0"/>
              <a:t>)</a:t>
            </a:r>
            <a:r>
              <a:rPr lang="pt-PT" sz="3200" dirty="0" smtClean="0"/>
              <a:t>considerando o seu peso versus sua força consegue abater presas com 4-5 vezes o seu peso</a:t>
            </a:r>
            <a:endParaRPr lang="pt-PT" sz="3200" dirty="0"/>
          </a:p>
        </p:txBody>
      </p:sp>
      <p:pic>
        <p:nvPicPr>
          <p:cNvPr id="6" name="Marcador de Posição de Conteúdo 5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573016"/>
            <a:ext cx="6696744" cy="2859214"/>
          </a:xfrm>
        </p:spPr>
      </p:pic>
    </p:spTree>
    <p:extLst>
      <p:ext uri="{BB962C8B-B14F-4D97-AF65-F5344CB8AC3E}">
        <p14:creationId xmlns:p14="http://schemas.microsoft.com/office/powerpoint/2010/main" val="243199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pt-PT" dirty="0" smtClean="0"/>
              <a:t>O que causa as vias de extinção</a:t>
            </a:r>
            <a:endParaRPr lang="pt-PT" dirty="0"/>
          </a:p>
        </p:txBody>
      </p:sp>
      <p:pic>
        <p:nvPicPr>
          <p:cNvPr id="14" name="Marcador de Posição de Conteúdo 13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4355976" cy="5112568"/>
          </a:xfrm>
        </p:spPr>
      </p:pic>
      <p:pic>
        <p:nvPicPr>
          <p:cNvPr id="15" name="Marcador de Posição de Conteúdo 1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412776"/>
            <a:ext cx="4330824" cy="5112568"/>
          </a:xfrm>
        </p:spPr>
      </p:pic>
    </p:spTree>
    <p:extLst>
      <p:ext uri="{BB962C8B-B14F-4D97-AF65-F5344CB8AC3E}">
        <p14:creationId xmlns:p14="http://schemas.microsoft.com/office/powerpoint/2010/main" val="341419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52920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OBRIGADO .E este foi </a:t>
            </a:r>
            <a:r>
              <a:rPr lang="pt-PT" smtClean="0"/>
              <a:t>o nosso </a:t>
            </a:r>
            <a:r>
              <a:rPr lang="pt-PT" dirty="0" err="1" smtClean="0"/>
              <a:t>projeto</a:t>
            </a:r>
            <a:endParaRPr lang="pt-PT" dirty="0"/>
          </a:p>
        </p:txBody>
      </p:sp>
      <p:pic>
        <p:nvPicPr>
          <p:cNvPr id="9" name="Marcador de Posição de Conteúdo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600200"/>
            <a:ext cx="5040560" cy="5141168"/>
          </a:xfrm>
        </p:spPr>
      </p:pic>
    </p:spTree>
    <p:extLst>
      <p:ext uri="{BB962C8B-B14F-4D97-AF65-F5344CB8AC3E}">
        <p14:creationId xmlns:p14="http://schemas.microsoft.com/office/powerpoint/2010/main" val="94710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</TotalTime>
  <Words>107</Words>
  <Application>Microsoft Office PowerPoint</Application>
  <PresentationFormat>Apresentação no Ecrã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7" baseType="lpstr">
      <vt:lpstr>Tema do Office</vt:lpstr>
      <vt:lpstr>Onça Pintada</vt:lpstr>
      <vt:lpstr>A onça pintada é um animal extinto é carnivora  come capivaras  , veados , catetos , pacas …                                       E  vive no sul de EUA , México, América Central e América o sul principalmente vive em florestas húmidas e em savanas . A onça pintada femea tem 1 a 4 crias pesam 700 a 900g e os adultos 36 a 158kg .</vt:lpstr>
      <vt:lpstr>No dia 16 de novembro de 2016 restam menos de 300 onças pintadas na Mata Atlantica</vt:lpstr>
      <vt:lpstr>Onça pintada é o terceiro maior felino do mundo, após o tigre e o leão, e o maior do continente americano. Apesar da semelhança com o leopardo (Panthera pardus) é evolutivamente mais próxima ao leão (Panthera leo)considerando o seu peso versus sua força consegue abater presas com 4-5 vezes o seu peso</vt:lpstr>
      <vt:lpstr>O que causa as vias de extinção</vt:lpstr>
      <vt:lpstr>OBRIGADO .E este foi o nosso projeto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Onça Pintada</dc:title>
  <dc:creator>Utilizador</dc:creator>
  <cp:lastModifiedBy>solemp</cp:lastModifiedBy>
  <cp:revision>13</cp:revision>
  <dcterms:created xsi:type="dcterms:W3CDTF">2016-11-21T21:25:20Z</dcterms:created>
  <dcterms:modified xsi:type="dcterms:W3CDTF">2016-11-23T13:56:15Z</dcterms:modified>
</cp:coreProperties>
</file>