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2" r:id="rId6"/>
    <p:sldId id="263" r:id="rId7"/>
    <p:sldId id="261" r:id="rId8"/>
    <p:sldId id="264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83" autoAdjust="0"/>
  </p:normalViewPr>
  <p:slideViewPr>
    <p:cSldViewPr>
      <p:cViewPr>
        <p:scale>
          <a:sx n="92" d="100"/>
          <a:sy n="92" d="100"/>
        </p:scale>
        <p:origin x="-1344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CE282D-9C05-48A7-8059-CF8AC6AB441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4D5B0-1809-4F44-8478-D28A5AC9FF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6689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4D5B0-1809-4F44-8478-D28A5AC9FF5C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7624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4D5B0-1809-4F44-8478-D28A5AC9FF5C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7624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4D5B0-1809-4F44-8478-D28A5AC9FF5C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47624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pt-PT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 no ícone para adicionar uma imagem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2974C71-31F6-40DF-A4FD-DEC86BA26247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B7427E2-CAD1-4B05-9876-AB4A7FC05BEB}" type="slidenum">
              <a:rPr lang="pt-PT" smtClean="0"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3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769790" y="764704"/>
            <a:ext cx="5033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4000" dirty="0" smtClean="0">
                <a:solidFill>
                  <a:srgbClr val="00FFFF"/>
                </a:solidFill>
                <a:latin typeface="Algerian" panose="04020705040A02060702" pitchFamily="82" charset="0"/>
              </a:rPr>
              <a:t>O tigre das neves!</a:t>
            </a:r>
            <a:endParaRPr lang="pt-PT" sz="4000" dirty="0">
              <a:solidFill>
                <a:srgbClr val="00FFFF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87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26322" y="2564904"/>
            <a:ext cx="91703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dirty="0" smtClean="0"/>
              <a:t>Protege estas espécies…</a:t>
            </a:r>
          </a:p>
          <a:p>
            <a:pPr algn="ctr"/>
            <a:r>
              <a:rPr lang="pt-PT" sz="5400" dirty="0" smtClean="0"/>
              <a:t>… elas estão em perigo!</a:t>
            </a:r>
            <a:endParaRPr lang="pt-PT" sz="5400" dirty="0"/>
          </a:p>
        </p:txBody>
      </p:sp>
    </p:spTree>
    <p:extLst>
      <p:ext uri="{BB962C8B-B14F-4D97-AF65-F5344CB8AC3E}">
        <p14:creationId xmlns:p14="http://schemas.microsoft.com/office/powerpoint/2010/main" val="337844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00FFFF"/>
                </a:solidFill>
              </a:rPr>
              <a:t>Os Tigres das Neves!</a:t>
            </a:r>
            <a:endParaRPr lang="pt-PT" dirty="0">
              <a:solidFill>
                <a:srgbClr val="00FFFF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Os tigres das neves ou tigres brancos, estão em vias de extinção.</a:t>
            </a:r>
          </a:p>
          <a:p>
            <a:r>
              <a:rPr lang="pt-PT" b="1" dirty="0" smtClean="0"/>
              <a:t>Saberás porqu</a:t>
            </a:r>
            <a:r>
              <a:rPr lang="pt-PT" b="1" dirty="0"/>
              <a:t>ê</a:t>
            </a:r>
            <a:r>
              <a:rPr lang="pt-PT" b="1" dirty="0" smtClean="0"/>
              <a:t>???.....</a:t>
            </a:r>
          </a:p>
          <a:p>
            <a:r>
              <a:rPr lang="pt-PT" b="1" dirty="0" smtClean="0"/>
              <a:t>Por que o seu pelo é bastante precioso. </a:t>
            </a:r>
          </a:p>
          <a:p>
            <a:pPr marL="137160" indent="0">
              <a:buNone/>
            </a:pPr>
            <a:r>
              <a:rPr lang="pt-PT" b="1" dirty="0" smtClean="0"/>
              <a:t>Pois serve para fazer: </a:t>
            </a:r>
          </a:p>
          <a:p>
            <a:pPr lvl="2"/>
            <a:r>
              <a:rPr lang="pt-PT" b="1" dirty="0" smtClean="0"/>
              <a:t>Casacos</a:t>
            </a:r>
          </a:p>
          <a:p>
            <a:pPr lvl="2"/>
            <a:r>
              <a:rPr lang="pt-PT" b="1" dirty="0" smtClean="0"/>
              <a:t>Tapetes</a:t>
            </a:r>
          </a:p>
          <a:p>
            <a:pPr lvl="2"/>
            <a:r>
              <a:rPr lang="pt-PT" b="1" dirty="0" smtClean="0"/>
              <a:t>Colchas para a cama</a:t>
            </a:r>
          </a:p>
          <a:p>
            <a:pPr lvl="2"/>
            <a:r>
              <a:rPr lang="pt-PT" b="1" dirty="0" smtClean="0"/>
              <a:t>Decoração</a:t>
            </a:r>
          </a:p>
          <a:p>
            <a:pPr lvl="2"/>
            <a:r>
              <a:rPr lang="pt-PT" b="1" dirty="0" smtClean="0"/>
              <a:t>…</a:t>
            </a:r>
          </a:p>
          <a:p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414924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solidFill>
                  <a:srgbClr val="00FFFF"/>
                </a:solidFill>
              </a:rPr>
              <a:t>Características</a:t>
            </a:r>
            <a:endParaRPr lang="pt-PT" dirty="0">
              <a:solidFill>
                <a:srgbClr val="00FFFF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/>
              <a:t>Peso: 300 </a:t>
            </a:r>
            <a:r>
              <a:rPr lang="pt-PT" b="1" dirty="0" smtClean="0"/>
              <a:t>kg;</a:t>
            </a:r>
            <a:endParaRPr lang="pt-PT" b="1" dirty="0"/>
          </a:p>
          <a:p>
            <a:r>
              <a:rPr lang="pt-PT" b="1" dirty="0"/>
              <a:t>Maturidade Sexual: Fêmea: 3-4 anos; Macho: 4-5 </a:t>
            </a:r>
            <a:r>
              <a:rPr lang="pt-PT" b="1" dirty="0" smtClean="0"/>
              <a:t>anos;</a:t>
            </a:r>
            <a:endParaRPr lang="pt-PT" b="1" dirty="0"/>
          </a:p>
          <a:p>
            <a:r>
              <a:rPr lang="pt-PT" b="1" dirty="0"/>
              <a:t>Gestação: de 103 a 105 </a:t>
            </a:r>
            <a:r>
              <a:rPr lang="pt-PT" b="1" dirty="0" smtClean="0"/>
              <a:t>dias;</a:t>
            </a:r>
            <a:endParaRPr lang="pt-PT" b="1" dirty="0"/>
          </a:p>
          <a:p>
            <a:r>
              <a:rPr lang="pt-PT" b="1" dirty="0"/>
              <a:t>Crias: 2 ou 3 filhotes por </a:t>
            </a:r>
            <a:r>
              <a:rPr lang="pt-PT" b="1" dirty="0" smtClean="0"/>
              <a:t>vez;</a:t>
            </a:r>
            <a:endParaRPr lang="pt-PT" b="1" dirty="0"/>
          </a:p>
          <a:p>
            <a:r>
              <a:rPr lang="pt-PT" b="1" dirty="0"/>
              <a:t>Corre à uma velocidade de até 80 </a:t>
            </a:r>
            <a:r>
              <a:rPr lang="pt-PT" b="1" dirty="0" smtClean="0"/>
              <a:t>km/h;</a:t>
            </a:r>
            <a:endParaRPr lang="pt-PT" b="1" dirty="0"/>
          </a:p>
          <a:p>
            <a:r>
              <a:rPr lang="pt-PT" b="1" dirty="0"/>
              <a:t>P</a:t>
            </a:r>
            <a:r>
              <a:rPr lang="pt-PT" b="1" dirty="0" smtClean="0"/>
              <a:t>odendo </a:t>
            </a:r>
            <a:r>
              <a:rPr lang="pt-PT" b="1" dirty="0"/>
              <a:t>saltar a uma altura de 5 a 6 </a:t>
            </a:r>
            <a:r>
              <a:rPr lang="pt-PT" b="1" dirty="0" smtClean="0"/>
              <a:t>metros;</a:t>
            </a:r>
            <a:endParaRPr lang="pt-PT" b="1" dirty="0"/>
          </a:p>
          <a:p>
            <a:r>
              <a:rPr lang="pt-PT" b="1" dirty="0"/>
              <a:t>Vida: Até 26 anos em </a:t>
            </a:r>
            <a:r>
              <a:rPr lang="pt-PT" b="1" dirty="0" smtClean="0"/>
              <a:t>liberdade.</a:t>
            </a:r>
            <a:endParaRPr lang="pt-PT" b="1" dirty="0"/>
          </a:p>
          <a:p>
            <a:pPr marL="13716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9585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solidFill>
                  <a:srgbClr val="00FFFF"/>
                </a:solidFill>
              </a:rPr>
              <a:t>Curiosidades</a:t>
            </a:r>
            <a:endParaRPr lang="pt-PT" dirty="0">
              <a:solidFill>
                <a:srgbClr val="00FFFF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2400" b="1" dirty="0"/>
              <a:t>Sentido mais apurado é a </a:t>
            </a:r>
            <a:r>
              <a:rPr lang="pt-PT" sz="2400" b="1" dirty="0" smtClean="0"/>
              <a:t>audição;</a:t>
            </a:r>
            <a:endParaRPr lang="pt-PT" sz="2400" b="1" dirty="0"/>
          </a:p>
          <a:p>
            <a:r>
              <a:rPr lang="pt-PT" sz="2400" b="1" dirty="0" smtClean="0"/>
              <a:t>A visão é tão fraca que não distingue além de 100 passos;</a:t>
            </a:r>
          </a:p>
          <a:p>
            <a:r>
              <a:rPr lang="pt-PT" sz="2400" b="1" dirty="0" smtClean="0"/>
              <a:t>Quase não tem </a:t>
            </a:r>
            <a:r>
              <a:rPr lang="pt-PT" sz="2400" b="1" dirty="0" err="1" smtClean="0"/>
              <a:t>olfato</a:t>
            </a:r>
            <a:r>
              <a:rPr lang="pt-PT" sz="2400" b="1" dirty="0"/>
              <a:t>;</a:t>
            </a:r>
            <a:endParaRPr lang="pt-PT" sz="2400" b="1" dirty="0" smtClean="0"/>
          </a:p>
          <a:p>
            <a:r>
              <a:rPr lang="pt-PT" sz="2400" b="1" dirty="0" smtClean="0"/>
              <a:t>Alimenta-se de suínos, bovinos e cervos</a:t>
            </a:r>
            <a:r>
              <a:rPr lang="pt-PT" sz="2400" b="1" dirty="0"/>
              <a:t>;</a:t>
            </a:r>
            <a:endParaRPr lang="pt-PT" sz="2400" b="1" dirty="0" smtClean="0"/>
          </a:p>
          <a:p>
            <a:r>
              <a:rPr lang="pt-PT" sz="2400" b="1" dirty="0" smtClean="0"/>
              <a:t>Graças a sua pelagem que se torna numa camuflagem consegue aproximar-se da sua presa sem ser percebido;</a:t>
            </a:r>
          </a:p>
          <a:p>
            <a:r>
              <a:rPr lang="pt-PT" sz="2400" b="1" dirty="0" smtClean="0"/>
              <a:t>Quem cuida das crias é a fêmea, mas se o macho estiver a comer afasta-se para a cria comer mesmo que não seja dele.</a:t>
            </a:r>
          </a:p>
          <a:p>
            <a:endParaRPr lang="pt-PT" sz="2400" b="1" dirty="0" smtClean="0"/>
          </a:p>
          <a:p>
            <a:pPr marL="137160" indent="0"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2346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err="1" smtClean="0">
                <a:solidFill>
                  <a:srgbClr val="00FFFF"/>
                </a:solidFill>
              </a:rPr>
              <a:t>Aspeto</a:t>
            </a:r>
            <a:r>
              <a:rPr lang="pt-PT" dirty="0" smtClean="0">
                <a:solidFill>
                  <a:srgbClr val="00FFFF"/>
                </a:solidFill>
              </a:rPr>
              <a:t> físico</a:t>
            </a:r>
            <a:endParaRPr lang="pt-PT" dirty="0">
              <a:solidFill>
                <a:srgbClr val="00FFFF"/>
              </a:solidFill>
            </a:endParaRPr>
          </a:p>
        </p:txBody>
      </p:sp>
      <p:pic>
        <p:nvPicPr>
          <p:cNvPr id="5122" name="Picture 2" descr="Resultado de imagem para tigres branc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85500"/>
            <a:ext cx="3960440" cy="494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xão recta unidireccional 5"/>
          <p:cNvCxnSpPr/>
          <p:nvPr/>
        </p:nvCxnSpPr>
        <p:spPr>
          <a:xfrm>
            <a:off x="5364088" y="2996952"/>
            <a:ext cx="194421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ixaDeTexto 7"/>
          <p:cNvSpPr txBox="1"/>
          <p:nvPr/>
        </p:nvSpPr>
        <p:spPr>
          <a:xfrm>
            <a:off x="7308304" y="2780928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Olhos azuis</a:t>
            </a:r>
            <a:endParaRPr lang="pt-PT" b="1" dirty="0"/>
          </a:p>
        </p:txBody>
      </p:sp>
      <p:cxnSp>
        <p:nvCxnSpPr>
          <p:cNvPr id="10" name="Conexão recta unidireccional 9"/>
          <p:cNvCxnSpPr/>
          <p:nvPr/>
        </p:nvCxnSpPr>
        <p:spPr>
          <a:xfrm>
            <a:off x="4716016" y="4355812"/>
            <a:ext cx="194421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6588224" y="4078813"/>
            <a:ext cx="2595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Nariz num tom de rosa</a:t>
            </a:r>
          </a:p>
          <a:p>
            <a:r>
              <a:rPr lang="pt-PT" b="1" dirty="0"/>
              <a:t> </a:t>
            </a:r>
            <a:r>
              <a:rPr lang="pt-PT" b="1" dirty="0" smtClean="0"/>
              <a:t>com pintas pretas</a:t>
            </a:r>
            <a:endParaRPr lang="pt-PT" b="1" dirty="0"/>
          </a:p>
        </p:txBody>
      </p:sp>
      <p:cxnSp>
        <p:nvCxnSpPr>
          <p:cNvPr id="12" name="Conexão recta unidireccional 11"/>
          <p:cNvCxnSpPr/>
          <p:nvPr/>
        </p:nvCxnSpPr>
        <p:spPr>
          <a:xfrm>
            <a:off x="4572000" y="1916832"/>
            <a:ext cx="194421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6571060" y="1628800"/>
            <a:ext cx="2396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Pelagem branca com </a:t>
            </a:r>
          </a:p>
          <a:p>
            <a:r>
              <a:rPr lang="pt-PT" b="1" dirty="0"/>
              <a:t>l</a:t>
            </a:r>
            <a:r>
              <a:rPr lang="pt-PT" b="1" dirty="0" smtClean="0"/>
              <a:t>istras marrom claro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09210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774"/>
            <a:ext cx="9144000" cy="688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354" y="3765376"/>
            <a:ext cx="2724150" cy="3048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hamada em forma de nuvem 3"/>
          <p:cNvSpPr/>
          <p:nvPr/>
        </p:nvSpPr>
        <p:spPr>
          <a:xfrm>
            <a:off x="5076056" y="404664"/>
            <a:ext cx="3600400" cy="1728192"/>
          </a:xfrm>
          <a:prstGeom prst="cloudCallout">
            <a:avLst>
              <a:gd name="adj1" fmla="val -66939"/>
              <a:gd name="adj2" fmla="val 27497"/>
            </a:avLst>
          </a:pr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5245924" y="838453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2400" b="1" dirty="0" smtClean="0"/>
              <a:t>Ajudem a proteger as </a:t>
            </a:r>
          </a:p>
          <a:p>
            <a:pPr algn="ctr"/>
            <a:r>
              <a:rPr lang="pt-PT" sz="2400" b="1" dirty="0" smtClean="0"/>
              <a:t>minhas crias!</a:t>
            </a:r>
            <a:endParaRPr lang="pt-PT" sz="2400" b="1" dirty="0"/>
          </a:p>
        </p:txBody>
      </p:sp>
    </p:spTree>
    <p:extLst>
      <p:ext uri="{BB962C8B-B14F-4D97-AF65-F5344CB8AC3E}">
        <p14:creationId xmlns:p14="http://schemas.microsoft.com/office/powerpoint/2010/main" val="379424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tx1"/>
                </a:solidFill>
              </a:rPr>
              <a:t>OBRIGADO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15616" y="2680320"/>
            <a:ext cx="6563072" cy="2692896"/>
          </a:xfrm>
        </p:spPr>
        <p:txBody>
          <a:bodyPr/>
          <a:lstStyle/>
          <a:p>
            <a:pPr marL="137160" indent="0">
              <a:buNone/>
            </a:pPr>
            <a:r>
              <a:rPr lang="pt-PT" b="1" u="sng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ESPERO QUE TENHÃO GOSTADO</a:t>
            </a:r>
          </a:p>
          <a:p>
            <a:pPr marL="137160" indent="0">
              <a:buNone/>
            </a:pPr>
            <a:endParaRPr lang="pt-PT" b="1" u="sng" dirty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37160" indent="0" algn="ctr">
              <a:buNone/>
            </a:pPr>
            <a:r>
              <a:rPr lang="pt-PT" b="1" u="sng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Marisa Carvalho e Rúben Teixeira!</a:t>
            </a:r>
            <a:endParaRPr lang="pt-PT" b="1" u="sng" dirty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41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értice">
  <a:themeElements>
    <a:clrScheme name="Energia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é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é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100</TotalTime>
  <Words>241</Words>
  <Application>Microsoft Office PowerPoint</Application>
  <PresentationFormat>Apresentação no Ecrã (4:3)</PresentationFormat>
  <Paragraphs>44</Paragraphs>
  <Slides>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Vértice</vt:lpstr>
      <vt:lpstr>Apresentação do PowerPoint</vt:lpstr>
      <vt:lpstr>Apresentação do PowerPoint</vt:lpstr>
      <vt:lpstr>Os Tigres das Neves!</vt:lpstr>
      <vt:lpstr>Características</vt:lpstr>
      <vt:lpstr>Curiosidades</vt:lpstr>
      <vt:lpstr>Aspeto físico</vt:lpstr>
      <vt:lpstr>Apresentação do PowerPoint</vt:lpstr>
      <vt:lpstr>OBRIGADO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Rui Carvalho</dc:creator>
  <cp:lastModifiedBy>solemp</cp:lastModifiedBy>
  <cp:revision>12</cp:revision>
  <dcterms:created xsi:type="dcterms:W3CDTF">2016-11-20T17:04:48Z</dcterms:created>
  <dcterms:modified xsi:type="dcterms:W3CDTF">2016-11-23T13:48:26Z</dcterms:modified>
</cp:coreProperties>
</file>