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ângulo isósceles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t-PT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ângulo rectângu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ângulo isósceles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  <p:cxnSp>
        <p:nvCxnSpPr>
          <p:cNvPr id="11" name="Conexão rect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ct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ângulo rectângu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exão rect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xão rect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5CFC777-4E14-447B-801B-65E1E76E18EB}" type="datetimeFigureOut">
              <a:rPr lang="pt-PT" smtClean="0"/>
              <a:t>31-05-2016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t-PT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D99B15C-0DDD-48C2-8E17-F209355DAE5C}" type="slidenum">
              <a:rPr lang="pt-PT" smtClean="0"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/>
          <a:lstStyle/>
          <a:p>
            <a:r>
              <a:rPr lang="pt-PT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 de História</a:t>
            </a:r>
            <a:endParaRPr lang="pt-PT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765" y="3861048"/>
            <a:ext cx="6400800" cy="1752600"/>
          </a:xfrm>
        </p:spPr>
        <p:txBody>
          <a:bodyPr/>
          <a:lstStyle/>
          <a:p>
            <a:r>
              <a:rPr lang="pt-PT" dirty="0" smtClean="0">
                <a:solidFill>
                  <a:schemeClr val="tx1"/>
                </a:solidFill>
              </a:rPr>
              <a:t>Sara Dantas - nº23</a:t>
            </a:r>
          </a:p>
          <a:p>
            <a:r>
              <a:rPr lang="pt-PT" dirty="0" smtClean="0">
                <a:solidFill>
                  <a:schemeClr val="tx1"/>
                </a:solidFill>
              </a:rPr>
              <a:t>Inês Brito – nº 10</a:t>
            </a:r>
            <a:endParaRPr lang="pt-P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6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772817"/>
            <a:ext cx="8229600" cy="2088232"/>
          </a:xfrm>
        </p:spPr>
        <p:txBody>
          <a:bodyPr>
            <a:normAutofit/>
          </a:bodyPr>
          <a:lstStyle/>
          <a:p>
            <a:r>
              <a:rPr lang="pt-PT" sz="3600" dirty="0" smtClean="0"/>
              <a:t>A evolução da população portuguesa tem variado de acordo com…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val="147210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A natalidade</a:t>
            </a:r>
          </a:p>
          <a:p>
            <a:r>
              <a:rPr lang="pt-PT" dirty="0" smtClean="0"/>
              <a:t>A mortalidade</a:t>
            </a:r>
          </a:p>
          <a:p>
            <a:r>
              <a:rPr lang="pt-PT" dirty="0" smtClean="0"/>
              <a:t>A emigração </a:t>
            </a:r>
          </a:p>
          <a:p>
            <a:r>
              <a:rPr lang="pt-PT" dirty="0" smtClean="0"/>
              <a:t>E a imigração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63937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51520" y="764704"/>
            <a:ext cx="8784976" cy="5690104"/>
          </a:xfrm>
        </p:spPr>
        <p:txBody>
          <a:bodyPr/>
          <a:lstStyle/>
          <a:p>
            <a:r>
              <a:rPr lang="pt-PT" dirty="0" smtClean="0"/>
              <a:t>A população portuguesa encontra-se, na maioria, no Litoral, dado que aí se encontram as principais indústrias e há melhores condições de vida.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8786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população ativa em 3 setores diferentes: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u="sng" dirty="0" smtClean="0"/>
              <a:t>Primário</a:t>
            </a:r>
            <a:r>
              <a:rPr lang="pt-PT" dirty="0" smtClean="0"/>
              <a:t>- inclui as atividades que extraem as matérias-primas da Natureza,</a:t>
            </a:r>
          </a:p>
          <a:p>
            <a:r>
              <a:rPr lang="pt-PT" u="sng" dirty="0" smtClean="0"/>
              <a:t>Secundário</a:t>
            </a:r>
            <a:r>
              <a:rPr lang="pt-PT" dirty="0" smtClean="0"/>
              <a:t>- que as transforma em produtos,</a:t>
            </a:r>
          </a:p>
          <a:p>
            <a:r>
              <a:rPr lang="pt-PT" u="sng" dirty="0" smtClean="0"/>
              <a:t>Terciário</a:t>
            </a:r>
            <a:r>
              <a:rPr lang="pt-PT" dirty="0" smtClean="0"/>
              <a:t>- que apoia os outros setores e presta serviços à população.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3646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população divide-se em: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u="sng" dirty="0" smtClean="0"/>
              <a:t>Ativa</a:t>
            </a:r>
            <a:r>
              <a:rPr lang="pt-PT" dirty="0" smtClean="0"/>
              <a:t> – se recebe um salário.</a:t>
            </a:r>
          </a:p>
          <a:p>
            <a:endParaRPr lang="pt-PT" dirty="0"/>
          </a:p>
          <a:p>
            <a:pPr marL="64008" indent="0">
              <a:buNone/>
            </a:pPr>
            <a:r>
              <a:rPr lang="pt-PT" dirty="0" smtClean="0"/>
              <a:t>                                    e</a:t>
            </a:r>
          </a:p>
          <a:p>
            <a:endParaRPr lang="pt-PT" dirty="0"/>
          </a:p>
          <a:p>
            <a:r>
              <a:rPr lang="pt-PT" u="sng" dirty="0" smtClean="0"/>
              <a:t>Não ativa </a:t>
            </a:r>
            <a:r>
              <a:rPr lang="pt-PT" dirty="0" smtClean="0"/>
              <a:t>– se não exerce nenhum tipo de atividade económica.</a:t>
            </a:r>
          </a:p>
        </p:txBody>
      </p:sp>
    </p:spTree>
    <p:extLst>
      <p:ext uri="{BB962C8B-B14F-4D97-AF65-F5344CB8AC3E}">
        <p14:creationId xmlns:p14="http://schemas.microsoft.com/office/powerpoint/2010/main" val="225534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649338"/>
          </a:xfrm>
        </p:spPr>
        <p:txBody>
          <a:bodyPr>
            <a:normAutofit/>
          </a:bodyPr>
          <a:lstStyle/>
          <a:p>
            <a:r>
              <a:rPr lang="pt-PT" sz="3000" dirty="0" smtClean="0"/>
              <a:t>As atividades que ocupam maior número de trabalhadores no setor primário são:</a:t>
            </a:r>
            <a:endParaRPr lang="pt-PT" sz="3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249944"/>
          </a:xfrm>
        </p:spPr>
        <p:txBody>
          <a:bodyPr/>
          <a:lstStyle/>
          <a:p>
            <a:r>
              <a:rPr lang="pt-PT" dirty="0" smtClean="0"/>
              <a:t>A agricultura</a:t>
            </a:r>
          </a:p>
          <a:p>
            <a:r>
              <a:rPr lang="pt-PT" dirty="0" smtClean="0"/>
              <a:t>A pecuária</a:t>
            </a:r>
          </a:p>
          <a:p>
            <a:r>
              <a:rPr lang="pt-PT" dirty="0" smtClean="0"/>
              <a:t>E a silvicultura</a:t>
            </a:r>
          </a:p>
          <a:p>
            <a:endParaRPr lang="pt-PT" dirty="0"/>
          </a:p>
          <a:p>
            <a:pPr marL="64008" indent="0">
              <a:buNone/>
            </a:pPr>
            <a:endParaRPr lang="pt-PT" dirty="0"/>
          </a:p>
          <a:p>
            <a:pPr marL="64008" indent="0">
              <a:buNone/>
            </a:pPr>
            <a:r>
              <a:rPr lang="pt-PT" sz="2000" dirty="0" smtClean="0"/>
              <a:t>Estas atividades têm vindo a melhorar com a introdução de técnicas e práticas mais evoluídas.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82278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000" dirty="0" smtClean="0"/>
              <a:t>O que põe em causa o equilíbrio da Natureza?</a:t>
            </a:r>
            <a:endParaRPr lang="pt-PT" sz="3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A agricultura, a pecuária e a pesca tem vindo a diminuir, graças ao excessivo aproveitamento dos recursos.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1977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19900" dirty="0" smtClean="0"/>
              <a:t>Fim!!</a:t>
            </a:r>
          </a:p>
          <a:p>
            <a:endParaRPr lang="pt-PT" sz="19900" dirty="0"/>
          </a:p>
          <a:p>
            <a:pPr marL="64008" indent="0">
              <a:buNone/>
            </a:pPr>
            <a:endParaRPr lang="pt-PT" sz="19900" dirty="0"/>
          </a:p>
        </p:txBody>
      </p:sp>
    </p:spTree>
    <p:extLst>
      <p:ext uri="{BB962C8B-B14F-4D97-AF65-F5344CB8AC3E}">
        <p14:creationId xmlns:p14="http://schemas.microsoft.com/office/powerpoint/2010/main" val="334675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ia">
  <a:themeElements>
    <a:clrScheme name="Energia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nergi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nergia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33</TotalTime>
  <Words>190</Words>
  <Application>Microsoft Office PowerPoint</Application>
  <PresentationFormat>Apresentação no Ecrã (4:3)</PresentationFormat>
  <Paragraphs>29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0" baseType="lpstr">
      <vt:lpstr>Energia</vt:lpstr>
      <vt:lpstr>Resumo de História</vt:lpstr>
      <vt:lpstr>Apresentação do PowerPoint</vt:lpstr>
      <vt:lpstr>Apresentação do PowerPoint</vt:lpstr>
      <vt:lpstr>Apresentação do PowerPoint</vt:lpstr>
      <vt:lpstr>A população ativa em 3 setores diferentes:</vt:lpstr>
      <vt:lpstr>A população divide-se em:</vt:lpstr>
      <vt:lpstr>As atividades que ocupam maior número de trabalhadores no setor primário são:</vt:lpstr>
      <vt:lpstr>O que põe em causa o equilíbrio da Natureza?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Resumo de História</dc:title>
  <dc:creator>solemp</dc:creator>
  <cp:lastModifiedBy>Ana Silva</cp:lastModifiedBy>
  <cp:revision>4</cp:revision>
  <dcterms:created xsi:type="dcterms:W3CDTF">2016-05-30T07:26:46Z</dcterms:created>
  <dcterms:modified xsi:type="dcterms:W3CDTF">2016-05-31T08:30:57Z</dcterms:modified>
</cp:coreProperties>
</file>