
<file path=[Content_Types].xml><?xml version="1.0" encoding="utf-8"?>
<Types xmlns="http://schemas.openxmlformats.org/package/2006/content-types">
  <Default Extension="bmp" ContentType="image/bmp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68" r:id="rId1"/>
  </p:sldMasterIdLst>
  <p:sldIdLst>
    <p:sldId id="256" r:id="rId2"/>
    <p:sldId id="257" r:id="rId3"/>
    <p:sldId id="260" r:id="rId4"/>
    <p:sldId id="258" r:id="rId5"/>
    <p:sldId id="259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91" autoAdjust="0"/>
    <p:restoredTop sz="94660"/>
  </p:normalViewPr>
  <p:slideViewPr>
    <p:cSldViewPr snapToGrid="0">
      <p:cViewPr>
        <p:scale>
          <a:sx n="97" d="100"/>
          <a:sy n="97" d="100"/>
        </p:scale>
        <p:origin x="-336" y="-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bmp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bmp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31750" ty="-120650" sx="100000" sy="100000" flip="xy" algn="tl"/>
          </a:blipFill>
          <a:ln w="19050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solidFill>
            <a:schemeClr val="bg2"/>
          </a:solidFill>
          <a:ln w="9525" cap="sq" cmpd="sng" algn="ctr">
            <a:noFill/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r>
              <a:rPr lang="pt-PT"/>
              <a:t>Clique para editar o estilo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/>
              <a:t>Clique para editar o estilo do subtítulo do Modelo Global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03FCE02C-6EC6-4E09-BC2C-9FDED4DE236E}" type="datetimeFigureOut">
              <a:rPr lang="en-US" dirty="0"/>
              <a:t>5/25/2016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5500" cy="228600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B075A7A-4A9A-410F-B848-AB998ACC9419}" type="datetimeFigureOut">
              <a:rPr lang="en-US" dirty="0"/>
              <a:pPr/>
              <a:t>5/25/2016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pt-PT"/>
              <a:t>Clique para editar o estilo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A5F3E88-2D66-4D17-B0FA-EA13CB20B2FF}" type="datetimeFigureOut">
              <a:rPr lang="en-US" dirty="0"/>
              <a:pPr/>
              <a:t>5/25/2016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1800"/>
            </a:lvl1pPr>
          </a:lstStyle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D8F36E1-9596-4E98-8786-4A17C5D29C65}" type="datetimeFigureOut">
              <a:rPr lang="en-US" dirty="0"/>
              <a:pPr/>
              <a:t>5/25/2016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0000"/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tile tx="-31750" ty="-120650" sx="100000" sy="100000" flip="xy" algn="tl"/>
          </a:blipFill>
          <a:ln w="19050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solidFill>
            <a:schemeClr val="bg2"/>
          </a:solidFill>
          <a:ln w="9525" cap="sq" cmpd="sng" algn="ctr">
            <a:noFill/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r>
              <a:rPr lang="pt-PT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tabLst>
                <a:tab pos="2633663" algn="l"/>
              </a:tabLst>
              <a:defRPr sz="1600">
                <a:solidFill>
                  <a:schemeClr val="tx2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Editar os estilos de texto do Modelo Global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</a:lstStyle>
          <a:p>
            <a:fld id="{EE4D1A55-63BC-4BA2-9538-7DDEADA10621}" type="datetimeFigureOut">
              <a:rPr lang="en-US" dirty="0"/>
              <a:t>5/25/2016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7024" cy="228600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2080"/>
            <a:ext cx="2112264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6D01ABB-8821-4BF5-97A9-E1A66ACAEAA9}" type="datetimeFigureOut">
              <a:rPr lang="en-US" dirty="0"/>
              <a:pPr/>
              <a:t>5/25/2016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Editar os estilos de texto do Modelo Global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Editar os estilos de texto do Modelo Global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0C37B1C-D4A1-4A4F-A470-80868146AFC5}" type="datetimeFigureOut">
              <a:rPr lang="en-US" dirty="0"/>
              <a:pPr/>
              <a:t>5/25/2016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D31D1B9-F39E-471E-80A9-595CAA5664AD}" type="datetimeFigureOut">
              <a:rPr lang="en-US" dirty="0"/>
              <a:pPr/>
              <a:t>5/25/2016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3FCEABC-E2B9-4606-A74F-CB06AF596887}" type="datetimeFigureOut">
              <a:rPr lang="en-US" dirty="0"/>
              <a:pPr/>
              <a:t>5/25/2016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234693" y="237744"/>
            <a:ext cx="8633081" cy="638251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16" name="Rectangle 15"/>
          <p:cNvSpPr/>
          <p:nvPr/>
        </p:nvSpPr>
        <p:spPr>
          <a:xfrm>
            <a:off x="371856" y="374904"/>
            <a:ext cx="8353044" cy="6108192"/>
          </a:xfrm>
          <a:prstGeom prst="rect">
            <a:avLst/>
          </a:prstGeom>
          <a:solidFill>
            <a:schemeClr val="bg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chemeClr val="bg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pt-PT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0575" y="704850"/>
            <a:ext cx="7562850" cy="514350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/>
              <a:t>Editar os estilos de texto do Modelo Global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A8850A0-01A3-4F4E-AA52-F716A9BFD4EB}" type="datetimeFigureOut">
              <a:rPr lang="en-US" dirty="0"/>
              <a:pPr/>
              <a:t>5/25/2016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39158" y="6214535"/>
            <a:ext cx="5184648" cy="256032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‹nº›</a:t>
            </a:fld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chemeClr val="tx1">
                <a:lumMod val="65000"/>
                <a:lumOff val="3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tx1"/>
          </a:solidFill>
          <a:ln w="6350" cap="sq">
            <a:solidFill>
              <a:schemeClr val="tx1">
                <a:lumMod val="7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solidFill>
            <a:schemeClr val="bg2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pt-PT"/>
              <a:t>Clique para editar o estilo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601076" cy="6382512"/>
          </a:xfrm>
          <a:solidFill>
            <a:srgbClr val="808080"/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PT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/>
              <a:t>Editar os estilos de texto do Modelo Global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E5811CCA-BB49-46C7-A0E2-F42339750F9A}" type="datetimeFigureOut">
              <a:rPr lang="en-US" dirty="0"/>
              <a:t>5/25/2016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8" name="Rectangle 7"/>
          <p:cNvSpPr/>
          <p:nvPr/>
        </p:nvSpPr>
        <p:spPr>
          <a:xfrm>
            <a:off x="371856" y="374904"/>
            <a:ext cx="11448288" cy="6108192"/>
          </a:xfrm>
          <a:prstGeom prst="rect">
            <a:avLst/>
          </a:prstGeom>
          <a:solidFill>
            <a:schemeClr val="bg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bg2"/>
                </a:solidFill>
              </a:defRPr>
            </a:lvl1pPr>
          </a:lstStyle>
          <a:p>
            <a:fld id="{17205CAA-4E5A-4223-BD55-C5D2841AC9EF}" type="datetimeFigureOut">
              <a:rPr lang="en-US" dirty="0"/>
              <a:t>5/25/2016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214535"/>
            <a:ext cx="521208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48535" y="6214535"/>
            <a:ext cx="146304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bg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/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2"/>
          <a:srcRect l="14872" r="19568"/>
          <a:stretch/>
        </p:blipFill>
        <p:spPr>
          <a:xfrm rot="20458883">
            <a:off x="1588409" y="2291541"/>
            <a:ext cx="2941983" cy="2456784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972526" y="2078011"/>
            <a:ext cx="9068586" cy="2590800"/>
          </a:xfrm>
        </p:spPr>
        <p:txBody>
          <a:bodyPr/>
          <a:lstStyle/>
          <a:p>
            <a:r>
              <a:rPr lang="pt-PT" dirty="0"/>
              <a:t>25 de abril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013752" y="3754410"/>
            <a:ext cx="9070848" cy="457201"/>
          </a:xfrm>
        </p:spPr>
        <p:txBody>
          <a:bodyPr/>
          <a:lstStyle/>
          <a:p>
            <a:r>
              <a:rPr lang="pt-PT" dirty="0"/>
              <a:t>História</a:t>
            </a:r>
          </a:p>
        </p:txBody>
      </p:sp>
    </p:spTree>
    <p:extLst>
      <p:ext uri="{BB962C8B-B14F-4D97-AF65-F5344CB8AC3E}">
        <p14:creationId xmlns:p14="http://schemas.microsoft.com/office/powerpoint/2010/main" val="410166270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b="1" dirty="0"/>
              <a:t>Curiosidades 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pt-PT" sz="2400" dirty="0"/>
              <a:t>A ponte “25 de abril” antes da revolta chamava-se “Ponte De Salazar”.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pt-PT" sz="2400" dirty="0"/>
              <a:t>Salazar morreu com </a:t>
            </a:r>
            <a:r>
              <a:rPr lang="pt-PT" sz="2400"/>
              <a:t>81 anos, </a:t>
            </a:r>
            <a:r>
              <a:rPr lang="pt-PT" sz="2400" dirty="0"/>
              <a:t>em Lisboa.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pt-PT" sz="2400" dirty="0"/>
              <a:t>O símbolo da revolução era um Cravo.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pt-PT" sz="2400" dirty="0"/>
              <a:t>Salazar é também um objeto de cozinha.</a:t>
            </a: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3849" y="2822714"/>
            <a:ext cx="2618133" cy="2889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7706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Trabalho realizado: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pt-PT" sz="2800" dirty="0"/>
          </a:p>
          <a:p>
            <a:r>
              <a:rPr lang="pt-PT" sz="2800" dirty="0"/>
              <a:t>Beatriz Silva- nº7</a:t>
            </a:r>
          </a:p>
          <a:p>
            <a:r>
              <a:rPr lang="pt-PT" sz="2800" dirty="0"/>
              <a:t>Maria Ascenção- nº22             </a:t>
            </a: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2"/>
          <a:srcRect l="7047" t="9149" r="4669" b="9206"/>
          <a:stretch/>
        </p:blipFill>
        <p:spPr>
          <a:xfrm>
            <a:off x="7315199" y="2451652"/>
            <a:ext cx="1868557" cy="19368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508316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66800" y="731520"/>
            <a:ext cx="10058400" cy="1371600"/>
          </a:xfrm>
        </p:spPr>
        <p:txBody>
          <a:bodyPr>
            <a:normAutofit fontScale="90000"/>
          </a:bodyPr>
          <a:lstStyle/>
          <a:p>
            <a:r>
              <a:rPr lang="pt-PT" b="1" dirty="0"/>
              <a:t>A vida do povo antes do 25 de Abril</a:t>
            </a:r>
          </a:p>
        </p:txBody>
      </p:sp>
      <p:sp>
        <p:nvSpPr>
          <p:cNvPr id="11" name="Seta para a direita 10"/>
          <p:cNvSpPr/>
          <p:nvPr/>
        </p:nvSpPr>
        <p:spPr>
          <a:xfrm rot="8329767">
            <a:off x="2570921" y="2156129"/>
            <a:ext cx="1364974" cy="18950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2" name="CaixaDeTexto 11"/>
          <p:cNvSpPr txBox="1"/>
          <p:nvPr/>
        </p:nvSpPr>
        <p:spPr>
          <a:xfrm>
            <a:off x="1470990" y="2730812"/>
            <a:ext cx="1881809" cy="371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/>
              <a:t>A censura</a:t>
            </a:r>
          </a:p>
        </p:txBody>
      </p:sp>
      <p:sp>
        <p:nvSpPr>
          <p:cNvPr id="15" name="Seta para a direita 14"/>
          <p:cNvSpPr/>
          <p:nvPr/>
        </p:nvSpPr>
        <p:spPr>
          <a:xfrm rot="2690657">
            <a:off x="8163835" y="2246754"/>
            <a:ext cx="1429563" cy="14218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6" name="CaixaDeTexto 15"/>
          <p:cNvSpPr txBox="1"/>
          <p:nvPr/>
        </p:nvSpPr>
        <p:spPr>
          <a:xfrm>
            <a:off x="9435549" y="2872305"/>
            <a:ext cx="20010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/>
              <a:t>Existiam presos políticos</a:t>
            </a:r>
          </a:p>
        </p:txBody>
      </p:sp>
      <p:sp>
        <p:nvSpPr>
          <p:cNvPr id="17" name="Seta para baixo 16"/>
          <p:cNvSpPr/>
          <p:nvPr/>
        </p:nvSpPr>
        <p:spPr>
          <a:xfrm>
            <a:off x="4731026" y="1908313"/>
            <a:ext cx="185531" cy="135172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8" name="CaixaDeTexto 17"/>
          <p:cNvSpPr txBox="1"/>
          <p:nvPr/>
        </p:nvSpPr>
        <p:spPr>
          <a:xfrm>
            <a:off x="4731026" y="3352984"/>
            <a:ext cx="15107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/>
              <a:t>A PIDE</a:t>
            </a:r>
          </a:p>
        </p:txBody>
      </p:sp>
      <p:sp>
        <p:nvSpPr>
          <p:cNvPr id="19" name="Seta para baixo 18"/>
          <p:cNvSpPr/>
          <p:nvPr/>
        </p:nvSpPr>
        <p:spPr>
          <a:xfrm>
            <a:off x="6798365" y="1908313"/>
            <a:ext cx="185531" cy="135172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0" name="CaixaDeTexto 19"/>
          <p:cNvSpPr txBox="1"/>
          <p:nvPr/>
        </p:nvSpPr>
        <p:spPr>
          <a:xfrm>
            <a:off x="6870912" y="3279913"/>
            <a:ext cx="133847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/>
              <a:t>Não tinham liberdade de expressão</a:t>
            </a:r>
          </a:p>
        </p:txBody>
      </p:sp>
      <p:sp>
        <p:nvSpPr>
          <p:cNvPr id="21" name="Seta para baixo 20"/>
          <p:cNvSpPr/>
          <p:nvPr/>
        </p:nvSpPr>
        <p:spPr>
          <a:xfrm rot="496681">
            <a:off x="3933686" y="1911805"/>
            <a:ext cx="205276" cy="216637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2" name="CaixaDeTexto 21"/>
          <p:cNvSpPr txBox="1"/>
          <p:nvPr/>
        </p:nvSpPr>
        <p:spPr>
          <a:xfrm>
            <a:off x="3890264" y="4081670"/>
            <a:ext cx="16558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/>
              <a:t>Não existiam eleições</a:t>
            </a:r>
          </a:p>
        </p:txBody>
      </p:sp>
      <p:sp>
        <p:nvSpPr>
          <p:cNvPr id="23" name="Seta para baixo 22"/>
          <p:cNvSpPr/>
          <p:nvPr/>
        </p:nvSpPr>
        <p:spPr>
          <a:xfrm>
            <a:off x="6082202" y="1908313"/>
            <a:ext cx="278296" cy="247711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4" name="CaixaDeTexto 23"/>
          <p:cNvSpPr txBox="1"/>
          <p:nvPr/>
        </p:nvSpPr>
        <p:spPr>
          <a:xfrm>
            <a:off x="5644745" y="4478381"/>
            <a:ext cx="1550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/>
              <a:t>Trabalho infantil </a:t>
            </a:r>
          </a:p>
        </p:txBody>
      </p:sp>
      <p:sp>
        <p:nvSpPr>
          <p:cNvPr id="25" name="Seta para baixo 24"/>
          <p:cNvSpPr/>
          <p:nvPr/>
        </p:nvSpPr>
        <p:spPr>
          <a:xfrm rot="20387096">
            <a:off x="8353348" y="1959442"/>
            <a:ext cx="278296" cy="249538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6" name="CaixaDeTexto 25"/>
          <p:cNvSpPr txBox="1"/>
          <p:nvPr/>
        </p:nvSpPr>
        <p:spPr>
          <a:xfrm>
            <a:off x="8984197" y="4327714"/>
            <a:ext cx="26636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/>
              <a:t>Não tinham direito a educação e à saúde </a:t>
            </a:r>
          </a:p>
        </p:txBody>
      </p:sp>
    </p:spTree>
    <p:extLst>
      <p:ext uri="{BB962C8B-B14F-4D97-AF65-F5344CB8AC3E}">
        <p14:creationId xmlns:p14="http://schemas.microsoft.com/office/powerpoint/2010/main" val="2787317634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56729" y="2822713"/>
            <a:ext cx="1517047" cy="2173357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b="1" dirty="0"/>
              <a:t>Salazar para Marcello 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1066800" y="2103120"/>
            <a:ext cx="5784574" cy="3931920"/>
          </a:xfrm>
        </p:spPr>
        <p:txBody>
          <a:bodyPr>
            <a:normAutofit fontScale="92500"/>
          </a:bodyPr>
          <a:lstStyle/>
          <a:p>
            <a:r>
              <a:rPr lang="pt-PT" sz="2400" dirty="0"/>
              <a:t>Depois de Salazar ter falecido, foi substituído por Marcello Caetano na chefia do Governo.</a:t>
            </a:r>
          </a:p>
          <a:p>
            <a:pPr marL="0" indent="0">
              <a:buNone/>
            </a:pPr>
            <a:r>
              <a:rPr lang="pt-PT" sz="2400" dirty="0"/>
              <a:t>   Após a morte de Salazar, a população portuguesa tinha espectativas de que o governo politico ia mudar.</a:t>
            </a:r>
          </a:p>
          <a:p>
            <a:pPr marL="0" indent="0">
              <a:buNone/>
            </a:pPr>
            <a:r>
              <a:rPr lang="pt-PT" sz="2400" dirty="0"/>
              <a:t>   No entanto, o governo de Marcello Caetano deu continuidade ao de Salazar.</a:t>
            </a:r>
          </a:p>
          <a:p>
            <a:pPr marL="0" indent="0">
              <a:buNone/>
            </a:pPr>
            <a:r>
              <a:rPr lang="pt-PT" sz="2400" dirty="0"/>
              <a:t>   </a:t>
            </a:r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79131" y="2822713"/>
            <a:ext cx="1729122" cy="2173357"/>
          </a:xfrm>
          <a:prstGeom prst="rect">
            <a:avLst/>
          </a:prstGeom>
        </p:spPr>
      </p:pic>
      <p:sp>
        <p:nvSpPr>
          <p:cNvPr id="6" name="CaixaDeTexto 5"/>
          <p:cNvSpPr txBox="1"/>
          <p:nvPr/>
        </p:nvSpPr>
        <p:spPr>
          <a:xfrm>
            <a:off x="7662084" y="4996070"/>
            <a:ext cx="15170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/>
              <a:t>Salazar</a:t>
            </a:r>
          </a:p>
        </p:txBody>
      </p:sp>
      <p:sp>
        <p:nvSpPr>
          <p:cNvPr id="7" name="CaixaDeTexto 6"/>
          <p:cNvSpPr txBox="1"/>
          <p:nvPr/>
        </p:nvSpPr>
        <p:spPr>
          <a:xfrm>
            <a:off x="9584486" y="4996070"/>
            <a:ext cx="17291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/>
              <a:t>Marcello Caetano </a:t>
            </a:r>
          </a:p>
        </p:txBody>
      </p:sp>
    </p:spTree>
    <p:extLst>
      <p:ext uri="{BB962C8B-B14F-4D97-AF65-F5344CB8AC3E}">
        <p14:creationId xmlns:p14="http://schemas.microsoft.com/office/powerpoint/2010/main" val="3405824632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b="1" dirty="0"/>
              <a:t>Causas da revolução: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1066800" y="2104444"/>
            <a:ext cx="10058400" cy="3931920"/>
          </a:xfrm>
        </p:spPr>
        <p:txBody>
          <a:bodyPr>
            <a:normAutofit/>
          </a:bodyPr>
          <a:lstStyle/>
          <a:p>
            <a:pPr marL="297180" indent="-342900">
              <a:buFont typeface="Wingdings" panose="05000000000000000000" pitchFamily="2" charset="2"/>
              <a:buChar char="Ø"/>
            </a:pPr>
            <a:r>
              <a:rPr lang="pt-PT" sz="2400" dirty="0"/>
              <a:t>Guerra Colonial</a:t>
            </a:r>
          </a:p>
          <a:p>
            <a:pPr marL="297180" indent="-342900">
              <a:buFont typeface="Wingdings" panose="05000000000000000000" pitchFamily="2" charset="2"/>
              <a:buChar char="Ø"/>
            </a:pPr>
            <a:r>
              <a:rPr lang="pt-PT" sz="2400" dirty="0"/>
              <a:t>Más condições de trabalho</a:t>
            </a:r>
          </a:p>
          <a:p>
            <a:pPr marL="297180" indent="-342900">
              <a:buFont typeface="Wingdings" panose="05000000000000000000" pitchFamily="2" charset="2"/>
              <a:buChar char="Ø"/>
            </a:pPr>
            <a:r>
              <a:rPr lang="pt-PT" sz="2400" dirty="0"/>
              <a:t>Falta de liberdade</a:t>
            </a:r>
          </a:p>
          <a:p>
            <a:pPr marL="297180" indent="-342900">
              <a:buFont typeface="Wingdings" panose="05000000000000000000" pitchFamily="2" charset="2"/>
              <a:buChar char="Ø"/>
            </a:pPr>
            <a:r>
              <a:rPr lang="pt-PT" sz="2400" dirty="0"/>
              <a:t>Descontentamento dos militares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pt-PT" sz="2400" dirty="0"/>
              <a:t>Agravamento de más condições de vida </a:t>
            </a:r>
          </a:p>
          <a:p>
            <a:pPr marL="0" indent="0">
              <a:buNone/>
            </a:pPr>
            <a:r>
              <a:rPr lang="pt-PT" sz="2400" dirty="0"/>
              <a:t>       etc.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1210275004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172817" y="701040"/>
            <a:ext cx="10058400" cy="1371600"/>
          </a:xfrm>
        </p:spPr>
        <p:txBody>
          <a:bodyPr>
            <a:normAutofit/>
          </a:bodyPr>
          <a:lstStyle/>
          <a:p>
            <a:r>
              <a:rPr lang="pt-PT" b="1" dirty="0"/>
              <a:t>Movimento de forças armadas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965042" y="2580198"/>
            <a:ext cx="6274904" cy="3931920"/>
          </a:xfrm>
        </p:spPr>
        <p:txBody>
          <a:bodyPr>
            <a:normAutofit/>
          </a:bodyPr>
          <a:lstStyle/>
          <a:p>
            <a:r>
              <a:rPr lang="pt-PT" sz="2400" dirty="0"/>
              <a:t>Um grupo de militares em 1973, infelizes com a guerra colonial, fundou um movimento chamado “MFA”, com o principal objetivo preparar uma revolta contra a ditadura.</a:t>
            </a:r>
          </a:p>
          <a:p>
            <a:endParaRPr lang="pt-PT" sz="2400" dirty="0"/>
          </a:p>
          <a:p>
            <a:endParaRPr lang="pt-PT" sz="2400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484922">
            <a:off x="7778431" y="2356895"/>
            <a:ext cx="2892665" cy="3207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915860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b="1" dirty="0"/>
              <a:t>25 de Abril 1974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PT" sz="2400" dirty="0"/>
              <a:t>Nesse dia, de madrugada, iniciou-se a revolta.</a:t>
            </a:r>
          </a:p>
          <a:p>
            <a:pPr marL="0" indent="0">
              <a:buNone/>
            </a:pPr>
            <a:r>
              <a:rPr lang="pt-PT" sz="2400" dirty="0"/>
              <a:t>  Esta começou com a música de Zeca Afonso, “ Grândola Vila Morena”, na rádio Renascença.</a:t>
            </a:r>
          </a:p>
          <a:p>
            <a:pPr marL="0" indent="0">
              <a:buNone/>
            </a:pPr>
            <a:r>
              <a:rPr lang="pt-PT" sz="2400" dirty="0"/>
              <a:t>  Esta senha foi um sinal para alertar as várias unidades militares envolvidas do golpe. </a:t>
            </a:r>
          </a:p>
          <a:p>
            <a:pPr marL="0" indent="0">
              <a:buNone/>
            </a:pPr>
            <a:r>
              <a:rPr lang="pt-PT" sz="2400" dirty="0"/>
              <a:t>  A liderança das operações foi entregue a Otelo Saraiva de Carvalho.</a:t>
            </a:r>
          </a:p>
        </p:txBody>
      </p:sp>
    </p:spTree>
    <p:extLst>
      <p:ext uri="{BB962C8B-B14F-4D97-AF65-F5344CB8AC3E}">
        <p14:creationId xmlns:p14="http://schemas.microsoft.com/office/powerpoint/2010/main" val="1260571770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b="1" dirty="0"/>
              <a:t>Adesão Popular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PT" sz="2400" dirty="0"/>
              <a:t>A população portuguesa reagiu com entusiasmo a esta revolta. </a:t>
            </a:r>
          </a:p>
          <a:p>
            <a:pPr marL="0" indent="0">
              <a:buNone/>
            </a:pPr>
            <a:r>
              <a:rPr lang="pt-PT" sz="2400" dirty="0"/>
              <a:t>  Algumas pessoas começaram a distribuir alimentos pelos militares, as mulheres distribuíram cravos e rapidamente esta flor tornou-se um dos símbolos principais desta revolta.</a:t>
            </a:r>
          </a:p>
          <a:p>
            <a:pPr marL="0" indent="0">
              <a:buNone/>
            </a:pPr>
            <a:endParaRPr lang="pt-PT" sz="2400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2451" y="3456966"/>
            <a:ext cx="2782957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9743672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b="1" dirty="0"/>
              <a:t>Após o 25 de Abril</a:t>
            </a:r>
            <a:r>
              <a:rPr lang="pt-PT" dirty="0"/>
              <a:t/>
            </a:r>
            <a:br>
              <a:rPr lang="pt-PT" dirty="0"/>
            </a:b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1066800" y="2103120"/>
            <a:ext cx="7388087" cy="3931920"/>
          </a:xfrm>
        </p:spPr>
        <p:txBody>
          <a:bodyPr>
            <a:normAutofit/>
          </a:bodyPr>
          <a:lstStyle/>
          <a:p>
            <a:r>
              <a:rPr lang="pt-PT" sz="2400" dirty="0"/>
              <a:t>Depois de Marcello Caetano se ter rendido, o MFA entregou o poder a uma Junta de Salvação Nacional presidida por General Spínola.</a:t>
            </a:r>
          </a:p>
          <a:p>
            <a:pPr marL="0" indent="0">
              <a:buNone/>
            </a:pPr>
            <a:r>
              <a:rPr lang="pt-PT" sz="2400" dirty="0"/>
              <a:t> </a:t>
            </a: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0843" y="3474453"/>
            <a:ext cx="5071049" cy="2782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919148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b="1" dirty="0"/>
              <a:t>Objetivos Da Junta :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PT" sz="2400" dirty="0"/>
              <a:t>Libertar os presos políticos </a:t>
            </a:r>
          </a:p>
          <a:p>
            <a:r>
              <a:rPr lang="pt-PT" sz="2400" dirty="0"/>
              <a:t>Criação da primeira democracia</a:t>
            </a:r>
          </a:p>
          <a:p>
            <a:r>
              <a:rPr lang="pt-PT" sz="2400" dirty="0"/>
              <a:t>Independência das colónias </a:t>
            </a:r>
          </a:p>
          <a:p>
            <a:r>
              <a:rPr lang="pt-PT" sz="2400" dirty="0"/>
              <a:t>Regresso dos opositores a Portugal</a:t>
            </a:r>
          </a:p>
          <a:p>
            <a:pPr marL="0" indent="0">
              <a:buNone/>
            </a:pPr>
            <a:endParaRPr lang="pt-PT" sz="2400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705029">
            <a:off x="7072745" y="2014194"/>
            <a:ext cx="3810000" cy="2995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6214351"/>
      </p:ext>
    </p:extLst>
  </p:cSld>
  <p:clrMapOvr>
    <a:masterClrMapping/>
  </p:clrMapOvr>
  <p:transition spd="slow">
    <p:wipe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bão">
  <a:themeElements>
    <a:clrScheme name="Savo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26B02"/>
      </a:folHlink>
    </a:clrScheme>
    <a:fontScheme name="Savon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Savon" id="{1306E473-ED32-493B-A2D0-240A757EDD34}" vid="{6728D11B-929E-4324-91B0-4A4DA4CAC3D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TM03457510[[fn=Savon]]</Template>
  <TotalTime>88</TotalTime>
  <Words>357</Words>
  <Application>Microsoft Office PowerPoint</Application>
  <PresentationFormat>Personalizados</PresentationFormat>
  <Paragraphs>51</Paragraphs>
  <Slides>11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11</vt:i4>
      </vt:variant>
    </vt:vector>
  </HeadingPairs>
  <TitlesOfParts>
    <vt:vector size="12" baseType="lpstr">
      <vt:lpstr>Sabão</vt:lpstr>
      <vt:lpstr>25 de abril</vt:lpstr>
      <vt:lpstr>A vida do povo antes do 25 de Abril</vt:lpstr>
      <vt:lpstr>Salazar para Marcello </vt:lpstr>
      <vt:lpstr>Causas da revolução:</vt:lpstr>
      <vt:lpstr>Movimento de forças armadas</vt:lpstr>
      <vt:lpstr>25 de Abril 1974</vt:lpstr>
      <vt:lpstr>Adesão Popular</vt:lpstr>
      <vt:lpstr>Após o 25 de Abril </vt:lpstr>
      <vt:lpstr>Objetivos Da Junta :</vt:lpstr>
      <vt:lpstr>Curiosidades </vt:lpstr>
      <vt:lpstr>Trabalho realizado: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25 de abril</dc:title>
  <dc:creator>Marco Ascenção | ESEIG . GIC</dc:creator>
  <cp:lastModifiedBy>solemp</cp:lastModifiedBy>
  <cp:revision>11</cp:revision>
  <dcterms:created xsi:type="dcterms:W3CDTF">2016-05-22T09:24:49Z</dcterms:created>
  <dcterms:modified xsi:type="dcterms:W3CDTF">2016-05-25T10:06:43Z</dcterms:modified>
</cp:coreProperties>
</file>