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02" autoAdjust="0"/>
    <p:restoredTop sz="94660"/>
  </p:normalViewPr>
  <p:slideViewPr>
    <p:cSldViewPr snapToGrid="0">
      <p:cViewPr>
        <p:scale>
          <a:sx n="94" d="100"/>
          <a:sy n="94" d="100"/>
        </p:scale>
        <p:origin x="-420" y="-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6A10F-0628-45B6-95D9-EAF5189D58B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8E1B3-F0B4-4E40-9135-4F95DEA9994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10864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6A10F-0628-45B6-95D9-EAF5189D58B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8E1B3-F0B4-4E40-9135-4F95DEA9994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84810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6A10F-0628-45B6-95D9-EAF5189D58B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8E1B3-F0B4-4E40-9135-4F95DEA9994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06446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6A10F-0628-45B6-95D9-EAF5189D58B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8E1B3-F0B4-4E40-9135-4F95DEA9994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92277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6A10F-0628-45B6-95D9-EAF5189D58B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8E1B3-F0B4-4E40-9135-4F95DEA9994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06230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6A10F-0628-45B6-95D9-EAF5189D58B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8E1B3-F0B4-4E40-9135-4F95DEA9994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81357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6A10F-0628-45B6-95D9-EAF5189D58B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8E1B3-F0B4-4E40-9135-4F95DEA9994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36346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6A10F-0628-45B6-95D9-EAF5189D58B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8E1B3-F0B4-4E40-9135-4F95DEA9994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5699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6A10F-0628-45B6-95D9-EAF5189D58B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8E1B3-F0B4-4E40-9135-4F95DEA9994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88023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6A10F-0628-45B6-95D9-EAF5189D58B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8E1B3-F0B4-4E40-9135-4F95DEA9994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05475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6A10F-0628-45B6-95D9-EAF5189D58B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8E1B3-F0B4-4E40-9135-4F95DEA9994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77063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6A10F-0628-45B6-95D9-EAF5189D58B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8E1B3-F0B4-4E40-9135-4F95DEA9994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94841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b="1" dirty="0" smtClean="0">
                <a:solidFill>
                  <a:srgbClr val="FF0000"/>
                </a:solidFill>
              </a:rPr>
              <a:t>O 25 DE ABRIL </a:t>
            </a:r>
            <a:endParaRPr lang="pt-P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36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06476" y="1533833"/>
            <a:ext cx="11872451" cy="6858000"/>
          </a:xfrm>
          <a:noFill/>
        </p:spPr>
        <p:txBody>
          <a:bodyPr>
            <a:normAutofit/>
          </a:bodyPr>
          <a:lstStyle/>
          <a:p>
            <a:r>
              <a:rPr lang="pt-PT" sz="3200" b="1" dirty="0" smtClean="0">
                <a:solidFill>
                  <a:srgbClr val="00B0F0"/>
                </a:solidFill>
              </a:rPr>
              <a:t>Quando o Marcello Caetano substituiu Salazar, o povo de Portugal pensou que a situação em que se encontrava o pais iria melhorar, mas esse pensamento foi em vão, pois o Governo de Marcello continuou com as mesmas politicas de Salazar como por exemplo:</a:t>
            </a:r>
          </a:p>
          <a:p>
            <a:pPr algn="ctr"/>
            <a:r>
              <a:rPr lang="pt-PT" sz="3200" b="1" dirty="0" smtClean="0">
                <a:solidFill>
                  <a:srgbClr val="00B0F0"/>
                </a:solidFill>
              </a:rPr>
              <a:t>A censura </a:t>
            </a:r>
          </a:p>
          <a:p>
            <a:pPr algn="ctr"/>
            <a:r>
              <a:rPr lang="pt-PT" sz="3200" b="1" dirty="0" smtClean="0">
                <a:solidFill>
                  <a:srgbClr val="00B0F0"/>
                </a:solidFill>
              </a:rPr>
              <a:t>O partido único </a:t>
            </a:r>
          </a:p>
          <a:p>
            <a:pPr algn="ctr"/>
            <a:r>
              <a:rPr lang="pt-PT" sz="3200" b="1" dirty="0" smtClean="0">
                <a:solidFill>
                  <a:srgbClr val="00B0F0"/>
                </a:solidFill>
              </a:rPr>
              <a:t>A policia politica (P.I.D.E)</a:t>
            </a:r>
          </a:p>
          <a:p>
            <a:pPr algn="ctr"/>
            <a:r>
              <a:rPr lang="pt-PT" sz="3200" b="1" dirty="0" smtClean="0">
                <a:solidFill>
                  <a:srgbClr val="00B0F0"/>
                </a:solidFill>
              </a:rPr>
              <a:t>E a guerra colonial  </a:t>
            </a:r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2018071" y="208270"/>
            <a:ext cx="10515600" cy="1325563"/>
          </a:xfrm>
        </p:spPr>
        <p:txBody>
          <a:bodyPr/>
          <a:lstStyle/>
          <a:p>
            <a:r>
              <a:rPr lang="pt-PT" b="1" dirty="0" smtClean="0">
                <a:solidFill>
                  <a:srgbClr val="FF0000"/>
                </a:solidFill>
              </a:rPr>
              <a:t>Causas da revolução do 25 de abril </a:t>
            </a:r>
            <a:endParaRPr lang="pt-P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68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995149" y="1209368"/>
            <a:ext cx="10515600" cy="3805084"/>
          </a:xfrm>
        </p:spPr>
        <p:txBody>
          <a:bodyPr>
            <a:normAutofit/>
          </a:bodyPr>
          <a:lstStyle/>
          <a:p>
            <a:r>
              <a:rPr lang="pt-PT" sz="3200" b="1" dirty="0" smtClean="0">
                <a:solidFill>
                  <a:srgbClr val="00B0F0"/>
                </a:solidFill>
              </a:rPr>
              <a:t>No ano de 1973, um grupo de militares que estava descontente com a guerra colonial, criou um movimento: MFA (Movimento das Forças Armadas).</a:t>
            </a:r>
          </a:p>
          <a:p>
            <a:pPr marL="0" indent="0">
              <a:buNone/>
            </a:pPr>
            <a:r>
              <a:rPr lang="pt-PT" sz="3200" b="1" dirty="0" smtClean="0">
                <a:solidFill>
                  <a:srgbClr val="00B0F0"/>
                </a:solidFill>
              </a:rPr>
              <a:t> </a:t>
            </a:r>
          </a:p>
          <a:p>
            <a:r>
              <a:rPr lang="pt-PT" sz="3200" b="1" dirty="0" smtClean="0">
                <a:solidFill>
                  <a:srgbClr val="00B0F0"/>
                </a:solidFill>
              </a:rPr>
              <a:t> O MFA começou a preparar uma revolta que aconteceria um ano mais tarde, para por fim à ditadura e começar com a democracia.   </a:t>
            </a:r>
            <a:endParaRPr lang="pt-PT" sz="3200" b="1" dirty="0">
              <a:solidFill>
                <a:srgbClr val="00B0F0"/>
              </a:solidFill>
            </a:endParaRPr>
          </a:p>
        </p:txBody>
      </p:sp>
      <p:sp>
        <p:nvSpPr>
          <p:cNvPr id="6" name="Fluxograma: conexão 5"/>
          <p:cNvSpPr/>
          <p:nvPr/>
        </p:nvSpPr>
        <p:spPr>
          <a:xfrm>
            <a:off x="10243212" y="6217904"/>
            <a:ext cx="313899" cy="259307"/>
          </a:xfrm>
          <a:prstGeom prst="flowChartConnector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Fluxograma: conexão 6"/>
          <p:cNvSpPr/>
          <p:nvPr/>
        </p:nvSpPr>
        <p:spPr>
          <a:xfrm>
            <a:off x="10822674" y="6217905"/>
            <a:ext cx="313899" cy="259307"/>
          </a:xfrm>
          <a:prstGeom prst="flowChartConnector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Fluxograma: conexão 7"/>
          <p:cNvSpPr/>
          <p:nvPr/>
        </p:nvSpPr>
        <p:spPr>
          <a:xfrm>
            <a:off x="11353800" y="6217905"/>
            <a:ext cx="313899" cy="259307"/>
          </a:xfrm>
          <a:prstGeom prst="flowChartConnector">
            <a:avLst/>
          </a:prstGeom>
          <a:solidFill>
            <a:srgbClr val="00B0F0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2328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PT" sz="6000" b="1" dirty="0" smtClean="0">
                <a:solidFill>
                  <a:srgbClr val="FF0000"/>
                </a:solidFill>
              </a:rPr>
              <a:t>25 de abril de 1974 </a:t>
            </a:r>
            <a:endParaRPr lang="pt-PT" sz="6000" b="1" dirty="0">
              <a:solidFill>
                <a:srgbClr val="FF000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pt-PT" sz="3200" b="1" dirty="0" smtClean="0"/>
              <a:t>…Um ano depois</a:t>
            </a:r>
          </a:p>
          <a:p>
            <a:pPr algn="ctr"/>
            <a:endParaRPr lang="pt-PT" dirty="0"/>
          </a:p>
          <a:p>
            <a:r>
              <a:rPr lang="pt-PT" sz="3200" b="1" dirty="0" smtClean="0"/>
              <a:t>Dia 24 de abril de 1974, ouve-se na radio a musica “Depois do Adeus” de Paulo de Carvalho, nesse momento todos os soldados reuniram-se definirem os lugares que ocupariam no dia seguinte. </a:t>
            </a:r>
          </a:p>
          <a:p>
            <a:pPr algn="ctr"/>
            <a:endParaRPr lang="pt-PT" b="1" dirty="0"/>
          </a:p>
          <a:p>
            <a:endParaRPr lang="pt-PT" dirty="0" smtClean="0"/>
          </a:p>
          <a:p>
            <a:pPr algn="ctr"/>
            <a:endParaRPr lang="pt-PT" dirty="0"/>
          </a:p>
          <a:p>
            <a:endParaRPr lang="pt-PT" dirty="0" smtClean="0"/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86296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sz="3200" b="1" dirty="0" smtClean="0"/>
              <a:t>Na madrugada de 25 de abril, à meia-noite e vinte e nove quando na radio renascença passou “Grândola, vila morena” de Zeca Afonso a revolução começou. </a:t>
            </a:r>
          </a:p>
          <a:p>
            <a:r>
              <a:rPr lang="pt-PT" sz="3200" b="1" dirty="0" smtClean="0"/>
              <a:t>Todas as unidades militares envolvidas no golpe dirigiram-se para os locais que lhes correspondiam: uns para as estações de radio, outros para a televisão, alguns para aeroporto e os  ministérios foram rapidamente ocupados pelas forças militares envolvidas no golpe.</a:t>
            </a:r>
          </a:p>
          <a:p>
            <a:r>
              <a:rPr lang="pt-PT" sz="3200" b="1" dirty="0" smtClean="0"/>
              <a:t>Todos comandados pelo general Otelo Saraiva de Carvalho.  </a:t>
            </a:r>
            <a:endParaRPr lang="pt-PT" sz="3200" b="1" dirty="0"/>
          </a:p>
        </p:txBody>
      </p:sp>
    </p:spTree>
    <p:extLst>
      <p:ext uri="{BB962C8B-B14F-4D97-AF65-F5344CB8AC3E}">
        <p14:creationId xmlns:p14="http://schemas.microsoft.com/office/powerpoint/2010/main" val="189792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pt-PT" sz="3200" b="1" dirty="0" smtClean="0"/>
              <a:t>Marcello Caetano e outros ministros refugiaram-se no quartel-general da GNR, situado no Largo do Carmo, Lisboa. O quartel foi cercado pelas tropas do capitão Salgueiro Maia, Marcello Caetano pouco tempo depois rendeu-se as tropas. </a:t>
            </a:r>
          </a:p>
          <a:p>
            <a:endParaRPr lang="pt-PT" sz="3200" b="1" dirty="0"/>
          </a:p>
          <a:p>
            <a:endParaRPr lang="pt-PT" sz="3200" b="1" dirty="0" smtClean="0"/>
          </a:p>
          <a:p>
            <a:r>
              <a:rPr lang="pt-PT" sz="3200" b="1" dirty="0" smtClean="0"/>
              <a:t>Acabando assim a ditadura, sem ferimentos e sem mortes, os militares puseram nas suas armas um </a:t>
            </a:r>
            <a:r>
              <a:rPr lang="pt-PT" sz="3200" b="1" dirty="0" smtClean="0">
                <a:solidFill>
                  <a:srgbClr val="FF0000"/>
                </a:solidFill>
              </a:rPr>
              <a:t>cravo vermelho</a:t>
            </a:r>
            <a:r>
              <a:rPr lang="pt-PT" sz="3200" b="1" dirty="0" smtClean="0"/>
              <a:t>, por isso este golpe também é conhecido pela revolução dos cravos.</a:t>
            </a:r>
            <a:r>
              <a:rPr lang="pt-PT" sz="3200" b="1" dirty="0" smtClean="0">
                <a:solidFill>
                  <a:srgbClr val="FF0000"/>
                </a:solidFill>
              </a:rPr>
              <a:t>   </a:t>
            </a:r>
            <a:endParaRPr lang="pt-PT" sz="3200" b="1" dirty="0">
              <a:solidFill>
                <a:srgbClr val="FF0000"/>
              </a:solidFill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746" y="5545394"/>
            <a:ext cx="1639435" cy="103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72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956186" y="1958360"/>
            <a:ext cx="10515600" cy="4351338"/>
          </a:xfrm>
        </p:spPr>
        <p:txBody>
          <a:bodyPr>
            <a:normAutofit/>
          </a:bodyPr>
          <a:lstStyle/>
          <a:p>
            <a:r>
              <a:rPr lang="pt-PT" sz="3200" b="1" dirty="0" smtClean="0"/>
              <a:t>Um dos motivos que se fez a revolução foi: Portugal já há treze anos que se encontrava em Guerra com as suas colónias, Angola, Moçambique e Guiné. </a:t>
            </a:r>
          </a:p>
          <a:p>
            <a:endParaRPr lang="pt-PT" sz="3200" b="1" dirty="0" smtClean="0"/>
          </a:p>
          <a:p>
            <a:r>
              <a:rPr lang="pt-PT" sz="3200" b="1" dirty="0" smtClean="0"/>
              <a:t>E só no fim do 25 de abril de 1974 é que a Guerra acabou ficando assim  Portugal sem as</a:t>
            </a:r>
            <a:r>
              <a:rPr lang="pt-PT" sz="3200" b="1" dirty="0"/>
              <a:t> </a:t>
            </a:r>
            <a:r>
              <a:rPr lang="pt-PT" sz="3200" b="1" dirty="0" smtClean="0"/>
              <a:t>colónias.  </a:t>
            </a:r>
          </a:p>
          <a:p>
            <a:pPr marL="0" indent="0">
              <a:buNone/>
            </a:pPr>
            <a:r>
              <a:rPr lang="pt-PT" sz="3200" b="1" dirty="0" smtClean="0"/>
              <a:t> </a:t>
            </a:r>
            <a:endParaRPr lang="pt-PT" sz="3200" b="1" dirty="0"/>
          </a:p>
        </p:txBody>
      </p:sp>
    </p:spTree>
    <p:extLst>
      <p:ext uri="{BB962C8B-B14F-4D97-AF65-F5344CB8AC3E}">
        <p14:creationId xmlns:p14="http://schemas.microsoft.com/office/powerpoint/2010/main" val="324631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r"/>
            <a:endParaRPr lang="pt-PT" dirty="0" smtClean="0"/>
          </a:p>
          <a:p>
            <a:pPr algn="r"/>
            <a:endParaRPr lang="pt-PT" dirty="0"/>
          </a:p>
          <a:p>
            <a:pPr algn="r"/>
            <a:endParaRPr lang="pt-PT" dirty="0" smtClean="0"/>
          </a:p>
          <a:p>
            <a:pPr algn="r"/>
            <a:endParaRPr lang="pt-PT" dirty="0"/>
          </a:p>
          <a:p>
            <a:pPr algn="r"/>
            <a:endParaRPr lang="pt-PT" dirty="0" smtClean="0"/>
          </a:p>
          <a:p>
            <a:pPr algn="r"/>
            <a:endParaRPr lang="pt-PT" dirty="0"/>
          </a:p>
          <a:p>
            <a:pPr algn="r"/>
            <a:endParaRPr lang="pt-PT" dirty="0" smtClean="0"/>
          </a:p>
          <a:p>
            <a:pPr algn="r"/>
            <a:endParaRPr lang="pt-PT" dirty="0"/>
          </a:p>
          <a:p>
            <a:pPr marL="0" indent="0" algn="r">
              <a:buNone/>
            </a:pPr>
            <a:r>
              <a:rPr lang="pt-PT" sz="3300" b="1" dirty="0" smtClean="0"/>
              <a:t>Filipa Vieira </a:t>
            </a:r>
          </a:p>
          <a:p>
            <a:pPr marL="0" indent="0" algn="r">
              <a:buNone/>
            </a:pPr>
            <a:r>
              <a:rPr lang="pt-PT" sz="3300" b="1" dirty="0" smtClean="0"/>
              <a:t>6ºJ </a:t>
            </a:r>
          </a:p>
          <a:p>
            <a:pPr marL="0" indent="0" algn="r">
              <a:buNone/>
            </a:pPr>
            <a:r>
              <a:rPr lang="pt-PT" sz="3300" b="1" dirty="0" smtClean="0"/>
              <a:t>Nº10</a:t>
            </a:r>
            <a:endParaRPr lang="pt-PT" sz="3300" b="1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1" t="23509" r="18537" b="22712"/>
          <a:stretch/>
        </p:blipFill>
        <p:spPr>
          <a:xfrm>
            <a:off x="3274140" y="2462981"/>
            <a:ext cx="5151735" cy="2433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22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387</Words>
  <Application>Microsoft Office PowerPoint</Application>
  <PresentationFormat>Personalizados</PresentationFormat>
  <Paragraphs>39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8</vt:i4>
      </vt:variant>
    </vt:vector>
  </HeadingPairs>
  <TitlesOfParts>
    <vt:vector size="9" baseType="lpstr">
      <vt:lpstr>Tema do Office</vt:lpstr>
      <vt:lpstr>O 25 DE ABRIL </vt:lpstr>
      <vt:lpstr>Causas da revolução do 25 de abril </vt:lpstr>
      <vt:lpstr>Apresentação do PowerPoint</vt:lpstr>
      <vt:lpstr>25 de abril de 1974 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</dc:title>
  <dc:creator>daniela teixeira</dc:creator>
  <cp:lastModifiedBy>solemp</cp:lastModifiedBy>
  <cp:revision>13</cp:revision>
  <dcterms:created xsi:type="dcterms:W3CDTF">2016-05-19T17:21:53Z</dcterms:created>
  <dcterms:modified xsi:type="dcterms:W3CDTF">2016-05-23T08:41:09Z</dcterms:modified>
</cp:coreProperties>
</file>