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70" r:id="rId8"/>
    <p:sldId id="265" r:id="rId9"/>
    <p:sldId id="267" r:id="rId10"/>
    <p:sldId id="268" r:id="rId11"/>
    <p:sldId id="269" r:id="rId12"/>
    <p:sldId id="262" r:id="rId13"/>
    <p:sldId id="263" r:id="rId14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59" autoAdjust="0"/>
    <p:restoredTop sz="94660"/>
  </p:normalViewPr>
  <p:slideViewPr>
    <p:cSldViewPr snapToGrid="0">
      <p:cViewPr>
        <p:scale>
          <a:sx n="100" d="100"/>
          <a:sy n="100" d="100"/>
        </p:scale>
        <p:origin x="-198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46291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5823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5817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4165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1613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270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558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3557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0591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5858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5364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02D7A-9CC0-409E-8712-2A4D0BB98BE1}" type="datetimeFigureOut">
              <a:rPr lang="pt-PT" smtClean="0"/>
              <a:t>23-05-2016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7BBBB-6CF6-4134-B9BE-BCE867D7396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870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65006" y="250724"/>
            <a:ext cx="9144000" cy="1651819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rgbClr val="C00000"/>
                </a:solidFill>
                <a:latin typeface="Bernard MT Condensed" panose="02050806060905020404" pitchFamily="18" charset="0"/>
              </a:rPr>
              <a:t>A Revolução de 25 de Abril de 1974</a:t>
            </a:r>
            <a:endParaRPr lang="pt-PT" dirty="0">
              <a:solidFill>
                <a:srgbClr val="C00000"/>
              </a:solidFill>
              <a:latin typeface="Bernard MT Condensed" panose="02050806060905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27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Consequências da revolução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pt-PT" dirty="0" smtClean="0">
                <a:effectLst/>
              </a:rPr>
              <a:t>No dia 26 de abril, forma-se a Junta de Salvação Nacional,</a:t>
            </a:r>
            <a:r>
              <a:rPr lang="pt-PT" baseline="30000" dirty="0"/>
              <a:t> </a:t>
            </a:r>
            <a:r>
              <a:rPr lang="pt-PT" dirty="0" smtClean="0">
                <a:effectLst/>
              </a:rPr>
              <a:t>constituída por militares, que dará início a um governo de transição.</a:t>
            </a:r>
          </a:p>
          <a:p>
            <a:r>
              <a:rPr lang="pt-PT" dirty="0" smtClean="0"/>
              <a:t>O </a:t>
            </a:r>
            <a:r>
              <a:rPr lang="pt-PT" dirty="0" smtClean="0">
                <a:effectLst/>
              </a:rPr>
              <a:t>programa do MFA é resumido no programa dos três D: </a:t>
            </a:r>
            <a:r>
              <a:rPr lang="pt-PT" b="1" dirty="0" smtClean="0">
                <a:effectLst/>
              </a:rPr>
              <a:t>D</a:t>
            </a:r>
            <a:r>
              <a:rPr lang="pt-PT" dirty="0" smtClean="0">
                <a:effectLst/>
              </a:rPr>
              <a:t>emocratizar, </a:t>
            </a:r>
            <a:r>
              <a:rPr lang="pt-PT" b="1" dirty="0" smtClean="0">
                <a:effectLst/>
              </a:rPr>
              <a:t>D</a:t>
            </a:r>
            <a:r>
              <a:rPr lang="pt-PT" dirty="0" smtClean="0">
                <a:effectLst/>
              </a:rPr>
              <a:t>escolonizar, </a:t>
            </a:r>
            <a:r>
              <a:rPr lang="pt-PT" b="1" dirty="0" smtClean="0">
                <a:effectLst/>
              </a:rPr>
              <a:t>D</a:t>
            </a:r>
            <a:r>
              <a:rPr lang="pt-PT" dirty="0" smtClean="0">
                <a:effectLst/>
              </a:rPr>
              <a:t>esenvolver.</a:t>
            </a:r>
          </a:p>
          <a:p>
            <a:r>
              <a:rPr lang="pt-PT" dirty="0" smtClean="0">
                <a:effectLst/>
              </a:rPr>
              <a:t>Entre as medidas imediatas da revolução conta-se a extinção da polícia política (PIDE/DGS) e da Censura.</a:t>
            </a:r>
          </a:p>
          <a:p>
            <a:r>
              <a:rPr lang="pt-PT" dirty="0" smtClean="0">
                <a:effectLst/>
              </a:rPr>
              <a:t>Os sindicatos livres e os partidos são legalizados. </a:t>
            </a:r>
          </a:p>
          <a:p>
            <a:r>
              <a:rPr lang="pt-PT" dirty="0" smtClean="0">
                <a:effectLst/>
              </a:rPr>
              <a:t>Os presos políticos são libertados da Prisão de Caxias e de Peniche.</a:t>
            </a:r>
            <a:r>
              <a:rPr lang="pt-PT" baseline="30000" dirty="0"/>
              <a:t> </a:t>
            </a:r>
            <a:r>
              <a:rPr lang="pt-PT" dirty="0" smtClean="0">
                <a:effectLst/>
              </a:rPr>
              <a:t>Os líderes políticos da oposição no exílio voltam ao país nos dias seguintes. </a:t>
            </a:r>
          </a:p>
          <a:p>
            <a:r>
              <a:rPr lang="pt-PT" dirty="0" smtClean="0">
                <a:effectLst/>
              </a:rPr>
              <a:t>Passada uma semana, o 1.º de Maio é celebrado em plena liberdade nas ruas, pela primeira vez em muitos anos. Em Lisboa junta-se cerca de um milhão de pessoas.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2330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Consequências da revolução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effectLst/>
              </a:rPr>
              <a:t>Finalmente, no dia 25 de abril de 1975, têm lugar as primeiras eleições livres para a Assembleia Constituinte, ganhas pelo PS. </a:t>
            </a:r>
          </a:p>
          <a:p>
            <a:r>
              <a:rPr lang="pt-PT" dirty="0" smtClean="0">
                <a:effectLst/>
              </a:rPr>
              <a:t>Na sequência dos trabalhos desta assembleia é elaborada uma nova Constituição, aprovada em 1976 pela maioria dos deputados</a:t>
            </a:r>
          </a:p>
          <a:p>
            <a:r>
              <a:rPr lang="pt-PT" dirty="0" smtClean="0">
                <a:effectLst/>
              </a:rPr>
              <a:t>Forma-se o I Governo Constitucional de Portugal, chefiado por Mário Soares (23 de setembro de 1976). </a:t>
            </a:r>
          </a:p>
          <a:p>
            <a:r>
              <a:rPr lang="pt-PT" dirty="0" smtClean="0">
                <a:effectLst/>
              </a:rPr>
              <a:t>Ramalho Eanes, militar em Angola no 25 de Abril ganha as presidenciais de 27 de junho de 1976. </a:t>
            </a:r>
          </a:p>
          <a:p>
            <a:r>
              <a:rPr lang="pt-PT" dirty="0" smtClean="0">
                <a:effectLst/>
              </a:rPr>
              <a:t>Segue-se o fim do PREC e um período de estabilização política. </a:t>
            </a:r>
          </a:p>
          <a:p>
            <a:endParaRPr lang="pt-PT" dirty="0" smtClean="0">
              <a:effectLst/>
            </a:endParaRP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005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Conclusão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pt-PT" dirty="0" smtClean="0">
                <a:effectLst/>
              </a:rPr>
              <a:t>Na sequência destes eventos foi instituído em Portugal um feriado nacional no dia 25 de abril, denominado como "Dia da Liberdade“.</a:t>
            </a:r>
          </a:p>
          <a:p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81" y="3067665"/>
            <a:ext cx="4321277" cy="277008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4039" y="2949677"/>
            <a:ext cx="4255985" cy="278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4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70155" y="866980"/>
            <a:ext cx="10309121" cy="4351338"/>
          </a:xfrm>
        </p:spPr>
        <p:txBody>
          <a:bodyPr/>
          <a:lstStyle/>
          <a:p>
            <a:pPr marL="0" indent="0">
              <a:buNone/>
            </a:pPr>
            <a:r>
              <a:rPr lang="pt-PT" dirty="0" smtClean="0"/>
              <a:t>Trabalho </a:t>
            </a:r>
            <a:r>
              <a:rPr lang="pt-PT" dirty="0"/>
              <a:t>r</a:t>
            </a:r>
            <a:r>
              <a:rPr lang="pt-PT" dirty="0" smtClean="0"/>
              <a:t>ealizado por: Ângela, 6º F, nº2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292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Introdução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2150090"/>
            <a:ext cx="10515600" cy="4351338"/>
          </a:xfrm>
        </p:spPr>
        <p:txBody>
          <a:bodyPr/>
          <a:lstStyle/>
          <a:p>
            <a:pPr algn="ctr"/>
            <a:r>
              <a:rPr lang="pt-PT" dirty="0" smtClean="0"/>
              <a:t>Neste trabalho irei apresentar o que foi a Revolução do 25 de Abril de 1974 assim como os motivos que levaram á sua concretização e as suas respetivas consequências.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92" y="3603249"/>
            <a:ext cx="3069395" cy="214489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979" y="3803173"/>
            <a:ext cx="3283975" cy="235904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332" y="3496642"/>
            <a:ext cx="3157691" cy="235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0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Antecedentes ao 25 de Abril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 28 de maio de 1926 foi instaurada em Portugal uma ditadura militar presidida por Óscar Carmona a partir de 1928.</a:t>
            </a:r>
          </a:p>
          <a:p>
            <a:r>
              <a:rPr lang="pt-PT" dirty="0" smtClean="0"/>
              <a:t>Em 1928 Salazar foi nomeado ministro das finanças e como conseguiu melhorar a situação económica do país foi nomeado presidente do conselho de ministros.</a:t>
            </a:r>
          </a:p>
          <a:p>
            <a:r>
              <a:rPr lang="pt-PT" dirty="0" smtClean="0"/>
              <a:t>Em 1932 foi aprovado um único partido político – “A União Nacional”.</a:t>
            </a:r>
          </a:p>
          <a:p>
            <a:r>
              <a:rPr lang="pt-PT" dirty="0" smtClean="0"/>
              <a:t>Em 1933 foi elaborada a Constituição de 1933 e foi imposto um novo regime autoritário - “O Estado Novo”.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356221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Antecedentes ao 25 de Abril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PT" dirty="0" smtClean="0"/>
              <a:t>Deixou de haver liberdade e passou a existir censura na política e nas artes – tudo era controlado pela policia política (PIDE).</a:t>
            </a:r>
          </a:p>
          <a:p>
            <a:r>
              <a:rPr lang="pt-PT" dirty="0" smtClean="0"/>
              <a:t>Não existiam eleições livres e os opositores ao regime eram perseguidos - construíram-se prisões para presos políticos.</a:t>
            </a:r>
          </a:p>
          <a:p>
            <a:r>
              <a:rPr lang="pt-PT" dirty="0" smtClean="0"/>
              <a:t>A Constituição deixou de garantir os direitos básicos dos cidadãos como saúde, educação, trabalho e habitação.</a:t>
            </a:r>
          </a:p>
          <a:p>
            <a:r>
              <a:rPr lang="pt-PT" dirty="0" smtClean="0"/>
              <a:t>Deixou de existir o direito de reunião e livre associação. As manifestações eram proibidas por lei.</a:t>
            </a:r>
          </a:p>
          <a:p>
            <a:r>
              <a:rPr lang="pt-PT" dirty="0"/>
              <a:t>C</a:t>
            </a:r>
            <a:r>
              <a:rPr lang="pt-PT" dirty="0" smtClean="0"/>
              <a:t>omo se não bastasse Portugal mantinha uma Guerra Colonial e encontrava-se isolado da comunidade internacional.</a:t>
            </a:r>
          </a:p>
          <a:p>
            <a:endParaRPr lang="pt-PT" dirty="0" smtClean="0"/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0167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25 de Abril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>
                <a:effectLst/>
              </a:rPr>
              <a:t>A </a:t>
            </a:r>
            <a:r>
              <a:rPr lang="pt-PT" b="1" dirty="0" smtClean="0">
                <a:effectLst/>
              </a:rPr>
              <a:t>Revolução de 25 de Abril</a:t>
            </a:r>
            <a:r>
              <a:rPr lang="pt-PT" dirty="0" smtClean="0">
                <a:effectLst/>
              </a:rPr>
              <a:t>, também conhecida como </a:t>
            </a:r>
            <a:r>
              <a:rPr lang="pt-PT" b="1" dirty="0" smtClean="0">
                <a:effectLst/>
              </a:rPr>
              <a:t>Revolução dos Cravos</a:t>
            </a:r>
            <a:r>
              <a:rPr lang="pt-PT" dirty="0" smtClean="0">
                <a:effectLst/>
              </a:rPr>
              <a:t> refere-se a um período da história de Portugal, resultante de um movimento social, ocorrido a 25 de Abril de 1974 que pôs fim ao Estado Novo. </a:t>
            </a:r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968" y="3362632"/>
            <a:ext cx="1945865" cy="3131292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929" y="3532368"/>
            <a:ext cx="4942245" cy="264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25 de Abril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 revolução foi </a:t>
            </a:r>
            <a:r>
              <a:rPr lang="pt-PT" dirty="0" smtClean="0">
                <a:effectLst/>
              </a:rPr>
              <a:t>liderada por um movimento militar, o Movimento das Forças Armadas (MFA), que era composto na sua maioria por capitães da</a:t>
            </a:r>
            <a:r>
              <a:rPr lang="pt-PT" baseline="30000" dirty="0" smtClean="0"/>
              <a:t> </a:t>
            </a:r>
            <a:r>
              <a:rPr lang="pt-PT" dirty="0" smtClean="0">
                <a:effectLst/>
              </a:rPr>
              <a:t>Guerra Colonial.</a:t>
            </a:r>
          </a:p>
          <a:p>
            <a:r>
              <a:rPr lang="pt-PT" dirty="0" smtClean="0">
                <a:effectLst/>
              </a:rPr>
              <a:t>Este movimento surgiu por volta de 1973, baseando-se inicialmente na luta pelo prestígio das forças armadas,</a:t>
            </a:r>
            <a:r>
              <a:rPr lang="pt-PT" baseline="30000" dirty="0"/>
              <a:t> </a:t>
            </a:r>
            <a:r>
              <a:rPr lang="pt-PT" dirty="0" smtClean="0">
                <a:effectLst/>
              </a:rPr>
              <a:t>acabando por atingir o regime político em vigor.</a:t>
            </a:r>
          </a:p>
          <a:p>
            <a:endParaRPr lang="pt-PT" baseline="30000" dirty="0"/>
          </a:p>
          <a:p>
            <a:r>
              <a:rPr lang="pt-PT" dirty="0" smtClean="0">
                <a:effectLst/>
              </a:rPr>
              <a:t>No dia 24 de abril de 1974, um grupo de militares comandados por Otelo Saraiva de Carvalho instalam-se secretamente no posto de comando do movimento golpista no quartel da Pontinha, em Lisboa. </a:t>
            </a:r>
          </a:p>
        </p:txBody>
      </p:sp>
    </p:spTree>
    <p:extLst>
      <p:ext uri="{BB962C8B-B14F-4D97-AF65-F5344CB8AC3E}">
        <p14:creationId xmlns:p14="http://schemas.microsoft.com/office/powerpoint/2010/main" val="126788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25  de Abril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838200" y="1802674"/>
            <a:ext cx="10724606" cy="4374289"/>
          </a:xfrm>
        </p:spPr>
        <p:txBody>
          <a:bodyPr/>
          <a:lstStyle/>
          <a:p>
            <a:r>
              <a:rPr lang="pt-PT" dirty="0" smtClean="0">
                <a:effectLst/>
              </a:rPr>
              <a:t>Às 22h 55m é transmitida a canção </a:t>
            </a:r>
            <a:r>
              <a:rPr lang="pt-PT" i="1" dirty="0" smtClean="0">
                <a:solidFill>
                  <a:srgbClr val="C00000"/>
                </a:solidFill>
                <a:effectLst/>
              </a:rPr>
              <a:t>E depois do Adeus</a:t>
            </a:r>
            <a:r>
              <a:rPr lang="pt-PT" dirty="0" smtClean="0">
                <a:effectLst/>
              </a:rPr>
              <a:t>, de Paulo de Carvalho, pelos Emissores Associados de Lisboa</a:t>
            </a:r>
            <a:r>
              <a:rPr lang="pt-PT" dirty="0" smtClean="0"/>
              <a:t> - e</a:t>
            </a:r>
            <a:r>
              <a:rPr lang="pt-PT" dirty="0" smtClean="0">
                <a:effectLst/>
              </a:rPr>
              <a:t>ste é um dos sinais previamente combinados pelos golpistas, que desencadeia a tomada de posições da primeira fase do golpe de estado.</a:t>
            </a:r>
          </a:p>
          <a:p>
            <a:pPr marL="0" indent="0">
              <a:buNone/>
            </a:pPr>
            <a:r>
              <a:rPr lang="pt-PT" dirty="0" smtClean="0">
                <a:effectLst/>
              </a:rPr>
              <a:t> </a:t>
            </a:r>
          </a:p>
          <a:p>
            <a:r>
              <a:rPr lang="pt-PT" dirty="0" smtClean="0">
                <a:effectLst/>
              </a:rPr>
              <a:t>O segundo sinal é dado às 0h20 m, quando a canção </a:t>
            </a:r>
            <a:r>
              <a:rPr lang="pt-PT" i="1" dirty="0" smtClean="0">
                <a:solidFill>
                  <a:srgbClr val="C00000"/>
                </a:solidFill>
                <a:effectLst/>
              </a:rPr>
              <a:t>Grândola, Vila Morena</a:t>
            </a:r>
            <a:r>
              <a:rPr lang="pt-PT" dirty="0" smtClean="0">
                <a:solidFill>
                  <a:srgbClr val="C00000"/>
                </a:solidFill>
                <a:effectLst/>
              </a:rPr>
              <a:t> </a:t>
            </a:r>
            <a:r>
              <a:rPr lang="pt-PT" dirty="0" smtClean="0">
                <a:effectLst/>
              </a:rPr>
              <a:t>de Zeca Afonso é transmitida pelo programa </a:t>
            </a:r>
            <a:r>
              <a:rPr lang="pt-PT" i="1" dirty="0" smtClean="0">
                <a:effectLst/>
              </a:rPr>
              <a:t>Limite</a:t>
            </a:r>
            <a:r>
              <a:rPr lang="pt-PT" dirty="0" smtClean="0">
                <a:effectLst/>
              </a:rPr>
              <a:t>, da Rádio Renascença que confirma o golpe e marca o início das operações. 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2440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25 de Abril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PT" dirty="0" smtClean="0">
                <a:effectLst/>
              </a:rPr>
              <a:t>O golpe militar do dia 25 de abril tem a colaboração de vários regimentos militares que desenvolvem uma ação combinada. </a:t>
            </a:r>
          </a:p>
          <a:p>
            <a:r>
              <a:rPr lang="pt-PT" dirty="0" smtClean="0">
                <a:effectLst/>
              </a:rPr>
              <a:t>No Norte, militares liderados pelo Tenente-Coronel Carlos de Azeredo toma o Quartel-General da Região Militar do Porto. Forças de Viana do Castelo tomam o Aeroporto de Pedras Rubras</a:t>
            </a:r>
            <a:r>
              <a:rPr lang="pt-PT" dirty="0"/>
              <a:t> </a:t>
            </a:r>
            <a:r>
              <a:rPr lang="pt-PT" dirty="0" smtClean="0"/>
              <a:t>e também</a:t>
            </a:r>
            <a:r>
              <a:rPr lang="pt-PT" dirty="0" smtClean="0">
                <a:effectLst/>
              </a:rPr>
              <a:t> tomam a RTP e o RCP no Porto. </a:t>
            </a:r>
          </a:p>
          <a:p>
            <a:r>
              <a:rPr lang="pt-PT" dirty="0" smtClean="0">
                <a:effectLst/>
              </a:rPr>
              <a:t>O regime reage, e o ministro da Defesa ordena a forças sediadas em Braga para avançarem sobre o Porto, no que não é obedecido, dado que estas já tinham aderido ao golpe.</a:t>
            </a:r>
          </a:p>
          <a:p>
            <a:r>
              <a:rPr lang="pt-PT" dirty="0" smtClean="0">
                <a:effectLst/>
              </a:rPr>
              <a:t>À Escola Prática de Cavalaria, comandadas pelo capitão Salgueiro Maia que parte de Santarém, cabe o papel mais importante: a ocupação do Terreiro do Paço. </a:t>
            </a:r>
          </a:p>
        </p:txBody>
      </p:sp>
    </p:spTree>
    <p:extLst>
      <p:ext uri="{BB962C8B-B14F-4D97-AF65-F5344CB8AC3E}">
        <p14:creationId xmlns:p14="http://schemas.microsoft.com/office/powerpoint/2010/main" val="252796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25 de Abril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>
                <a:effectLst/>
              </a:rPr>
              <a:t>O Terreiro do Paço é ocupado às primeiras horas da manhã e Salgueiro Maia move, mais tarde, parte das suas forças para o Quartel do Carmo onde se encontra o chefe do governo, Marcelo Caetano, que ao final do dia se rende, exigindo, contudo, que o poder seja entregue ao General António de Spínola</a:t>
            </a:r>
            <a:r>
              <a:rPr lang="pt-PT" dirty="0"/>
              <a:t>.</a:t>
            </a:r>
            <a:endParaRPr lang="pt-PT" dirty="0" smtClean="0">
              <a:effectLst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227" y="3893574"/>
            <a:ext cx="3782960" cy="2786139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126" y="3691551"/>
            <a:ext cx="38290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923</Words>
  <Application>Microsoft Office PowerPoint</Application>
  <PresentationFormat>Personalizados</PresentationFormat>
  <Paragraphs>54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Tema do Office</vt:lpstr>
      <vt:lpstr>A Revolução de 25 de Abril de 1974</vt:lpstr>
      <vt:lpstr>Introdução</vt:lpstr>
      <vt:lpstr>Antecedentes ao 25 de Abril</vt:lpstr>
      <vt:lpstr>Antecedentes ao 25 de Abril</vt:lpstr>
      <vt:lpstr>O 25 de Abril</vt:lpstr>
      <vt:lpstr>O 25 de Abril</vt:lpstr>
      <vt:lpstr>O 25  de Abril</vt:lpstr>
      <vt:lpstr>O 25 de Abril </vt:lpstr>
      <vt:lpstr>O 25 de Abril</vt:lpstr>
      <vt:lpstr>Consequências da revolução</vt:lpstr>
      <vt:lpstr>Consequências da revolução</vt:lpstr>
      <vt:lpstr>Conclusão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 de Abril</dc:title>
  <dc:creator>Angela Rodrigues</dc:creator>
  <cp:lastModifiedBy>solemp</cp:lastModifiedBy>
  <cp:revision>23</cp:revision>
  <dcterms:created xsi:type="dcterms:W3CDTF">2016-05-21T13:53:50Z</dcterms:created>
  <dcterms:modified xsi:type="dcterms:W3CDTF">2016-05-23T08:40:06Z</dcterms:modified>
</cp:coreProperties>
</file>