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BBC96-9E49-46DD-98E8-F064E2A16106}" type="datetimeFigureOut">
              <a:rPr lang="pt-PT" smtClean="0"/>
              <a:t>08-12-2015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9E319-6035-4B8B-B313-3255BCD9691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61719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BBC96-9E49-46DD-98E8-F064E2A16106}" type="datetimeFigureOut">
              <a:rPr lang="pt-PT" smtClean="0"/>
              <a:t>08-12-2015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9E319-6035-4B8B-B313-3255BCD9691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79359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BBC96-9E49-46DD-98E8-F064E2A16106}" type="datetimeFigureOut">
              <a:rPr lang="pt-PT" smtClean="0"/>
              <a:t>08-12-2015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9E319-6035-4B8B-B313-3255BCD9691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63971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BBC96-9E49-46DD-98E8-F064E2A16106}" type="datetimeFigureOut">
              <a:rPr lang="pt-PT" smtClean="0"/>
              <a:t>08-12-2015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9E319-6035-4B8B-B313-3255BCD9691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55063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BBC96-9E49-46DD-98E8-F064E2A16106}" type="datetimeFigureOut">
              <a:rPr lang="pt-PT" smtClean="0"/>
              <a:t>08-12-2015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9E319-6035-4B8B-B313-3255BCD9691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30337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BBC96-9E49-46DD-98E8-F064E2A16106}" type="datetimeFigureOut">
              <a:rPr lang="pt-PT" smtClean="0"/>
              <a:t>08-12-2015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9E319-6035-4B8B-B313-3255BCD9691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61740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BBC96-9E49-46DD-98E8-F064E2A16106}" type="datetimeFigureOut">
              <a:rPr lang="pt-PT" smtClean="0"/>
              <a:t>08-12-2015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9E319-6035-4B8B-B313-3255BCD9691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52528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BBC96-9E49-46DD-98E8-F064E2A16106}" type="datetimeFigureOut">
              <a:rPr lang="pt-PT" smtClean="0"/>
              <a:t>08-12-2015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9E319-6035-4B8B-B313-3255BCD9691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17984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BBC96-9E49-46DD-98E8-F064E2A16106}" type="datetimeFigureOut">
              <a:rPr lang="pt-PT" smtClean="0"/>
              <a:t>08-12-2015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9E319-6035-4B8B-B313-3255BCD9691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3501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BBC96-9E49-46DD-98E8-F064E2A16106}" type="datetimeFigureOut">
              <a:rPr lang="pt-PT" smtClean="0"/>
              <a:t>08-12-2015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9E319-6035-4B8B-B313-3255BCD9691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54265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BBC96-9E49-46DD-98E8-F064E2A16106}" type="datetimeFigureOut">
              <a:rPr lang="pt-PT" smtClean="0"/>
              <a:t>08-12-2015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9E319-6035-4B8B-B313-3255BCD9691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12137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BBC96-9E49-46DD-98E8-F064E2A16106}" type="datetimeFigureOut">
              <a:rPr lang="pt-PT" smtClean="0"/>
              <a:t>08-12-2015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9E319-6035-4B8B-B313-3255BCD9691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2849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Posição de Conteúdo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049" y="0"/>
            <a:ext cx="9144000" cy="683348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12" name="Título 11"/>
          <p:cNvSpPr>
            <a:spLocks noGrp="1"/>
          </p:cNvSpPr>
          <p:nvPr>
            <p:ph type="title"/>
          </p:nvPr>
        </p:nvSpPr>
        <p:spPr>
          <a:xfrm>
            <a:off x="431151" y="980728"/>
            <a:ext cx="8229600" cy="1143000"/>
          </a:xfrm>
        </p:spPr>
        <p:txBody>
          <a:bodyPr>
            <a:normAutofit/>
          </a:bodyPr>
          <a:lstStyle/>
          <a:p>
            <a:r>
              <a:rPr lang="pt-PT" sz="5400" b="1" dirty="0" smtClean="0">
                <a:latin typeface="Bradley Hand ITC" panose="03070402050302030203" pitchFamily="66" charset="0"/>
              </a:rPr>
              <a:t>As invasões napoleónicas</a:t>
            </a:r>
            <a:endParaRPr lang="pt-PT" sz="5400" b="1" dirty="0"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1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50118" cy="736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800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Primeira invasão</a:t>
            </a:r>
            <a:endParaRPr lang="pt-PT" sz="4800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>
                <a:solidFill>
                  <a:schemeClr val="bg1"/>
                </a:solidFill>
              </a:rPr>
              <a:t>No dia 29 de </a:t>
            </a:r>
            <a:r>
              <a:rPr lang="pt-PT" dirty="0" err="1" smtClean="0">
                <a:solidFill>
                  <a:schemeClr val="bg1"/>
                </a:solidFill>
              </a:rPr>
              <a:t>novembro</a:t>
            </a:r>
            <a:r>
              <a:rPr lang="pt-PT" dirty="0" smtClean="0">
                <a:solidFill>
                  <a:schemeClr val="bg1"/>
                </a:solidFill>
              </a:rPr>
              <a:t> de 1807, enquanto os portugueses abandonavam o território nacional, Napoleão Bonaparte mandou um exercito de 50 000 soldados franceses e espanhóis comandados pelo general Junot .</a:t>
            </a:r>
          </a:p>
          <a:p>
            <a:r>
              <a:rPr lang="pt-PT" dirty="0" smtClean="0">
                <a:solidFill>
                  <a:schemeClr val="bg1"/>
                </a:solidFill>
              </a:rPr>
              <a:t>Quando a família real soube desta invasão abandonou a cidade  de Lisboa refugiando-se no Brasil.</a:t>
            </a:r>
          </a:p>
          <a:p>
            <a:endParaRPr lang="pt-PT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33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42"/>
            <a:ext cx="9144000" cy="6829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800" dirty="0">
                <a:solidFill>
                  <a:schemeClr val="bg1"/>
                </a:solidFill>
                <a:latin typeface="Bradley Hand ITC" panose="03070402050302030203" pitchFamily="66" charset="0"/>
              </a:rPr>
              <a:t>Primeira invasão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PT" dirty="0" smtClean="0">
                <a:solidFill>
                  <a:schemeClr val="bg1"/>
                </a:solidFill>
              </a:rPr>
              <a:t>  O período das invasões  napoleónicas deixou Portugal num clima de medo e terror junto das populações através dos </a:t>
            </a:r>
            <a:r>
              <a:rPr lang="pt-PT" dirty="0" err="1" smtClean="0">
                <a:solidFill>
                  <a:schemeClr val="bg1"/>
                </a:solidFill>
              </a:rPr>
              <a:t>atos</a:t>
            </a:r>
            <a:r>
              <a:rPr lang="pt-PT" dirty="0" smtClean="0">
                <a:solidFill>
                  <a:schemeClr val="bg1"/>
                </a:solidFill>
              </a:rPr>
              <a:t> de destruição de roubo e de violência.</a:t>
            </a:r>
          </a:p>
          <a:p>
            <a:r>
              <a:rPr lang="pt-PT" dirty="0" smtClean="0">
                <a:solidFill>
                  <a:schemeClr val="bg1"/>
                </a:solidFill>
              </a:rPr>
              <a:t>Portugal pediu auxílio a Inglaterra  que enviou 9000 soldados , formaram um exercito anglo-português constituído  por soldados portugueses e ingleses e comandados pelo general Arthur </a:t>
            </a:r>
            <a:r>
              <a:rPr lang="pt-PT" dirty="0" err="1" smtClean="0">
                <a:solidFill>
                  <a:schemeClr val="bg1"/>
                </a:solidFill>
              </a:rPr>
              <a:t>wellesley</a:t>
            </a:r>
            <a:r>
              <a:rPr lang="pt-PT" dirty="0" smtClean="0">
                <a:solidFill>
                  <a:schemeClr val="bg1"/>
                </a:solidFill>
              </a:rPr>
              <a:t>.</a:t>
            </a:r>
          </a:p>
          <a:p>
            <a:r>
              <a:rPr lang="pt-PT" dirty="0" smtClean="0">
                <a:solidFill>
                  <a:schemeClr val="bg1"/>
                </a:solidFill>
              </a:rPr>
              <a:t>Este exercito derrotou os franceses nesta invasão.</a:t>
            </a:r>
          </a:p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8153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/>
          </a:bodyPr>
          <a:lstStyle/>
          <a:p>
            <a:r>
              <a:rPr lang="pt-PT" sz="4800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Segunda invasão</a:t>
            </a:r>
            <a:endParaRPr lang="pt-PT" sz="4800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  <p:sp>
        <p:nvSpPr>
          <p:cNvPr id="4" name="Marcador de Posição de Conteúdo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t-PT" dirty="0" smtClean="0">
                <a:solidFill>
                  <a:schemeClr val="bg1"/>
                </a:solidFill>
              </a:rPr>
              <a:t>Napoleão, como não venceu a primeira invasão, em 1809,mandou um novo exercito comandado pelo general </a:t>
            </a:r>
            <a:r>
              <a:rPr lang="pt-PT" dirty="0" err="1" smtClean="0">
                <a:solidFill>
                  <a:schemeClr val="bg1"/>
                </a:solidFill>
              </a:rPr>
              <a:t>Soult</a:t>
            </a:r>
            <a:r>
              <a:rPr lang="pt-PT" dirty="0" smtClean="0">
                <a:solidFill>
                  <a:schemeClr val="bg1"/>
                </a:solidFill>
              </a:rPr>
              <a:t>, para invadir Portugal. As tropas Francesas entraram pela cidade de Chaves e foram em </a:t>
            </a:r>
            <a:r>
              <a:rPr lang="pt-PT" dirty="0" err="1" smtClean="0">
                <a:solidFill>
                  <a:schemeClr val="bg1"/>
                </a:solidFill>
              </a:rPr>
              <a:t>direção</a:t>
            </a:r>
            <a:r>
              <a:rPr lang="pt-PT" dirty="0" smtClean="0">
                <a:solidFill>
                  <a:schemeClr val="bg1"/>
                </a:solidFill>
              </a:rPr>
              <a:t> ao Porto.</a:t>
            </a:r>
          </a:p>
          <a:p>
            <a:r>
              <a:rPr lang="pt-PT" dirty="0" smtClean="0">
                <a:solidFill>
                  <a:schemeClr val="bg1"/>
                </a:solidFill>
              </a:rPr>
              <a:t>A permanência de general </a:t>
            </a:r>
            <a:r>
              <a:rPr lang="pt-PT" dirty="0" err="1" smtClean="0">
                <a:solidFill>
                  <a:schemeClr val="bg1"/>
                </a:solidFill>
              </a:rPr>
              <a:t>Soult</a:t>
            </a:r>
            <a:r>
              <a:rPr lang="pt-PT" dirty="0" smtClean="0">
                <a:solidFill>
                  <a:schemeClr val="bg1"/>
                </a:solidFill>
              </a:rPr>
              <a:t> no Porto foi curta.</a:t>
            </a:r>
          </a:p>
          <a:p>
            <a:r>
              <a:rPr lang="pt-PT" dirty="0" smtClean="0">
                <a:solidFill>
                  <a:schemeClr val="bg1"/>
                </a:solidFill>
              </a:rPr>
              <a:t>O exercito anglo-português , obrigou os franceses a marcharem até à Galiza.</a:t>
            </a:r>
          </a:p>
          <a:p>
            <a:endParaRPr lang="pt-P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27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800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Terceira </a:t>
            </a:r>
            <a:r>
              <a:rPr lang="pt-PT" sz="4800" dirty="0">
                <a:solidFill>
                  <a:schemeClr val="bg1"/>
                </a:solidFill>
                <a:latin typeface="Bradley Hand ITC" panose="03070402050302030203" pitchFamily="66" charset="0"/>
              </a:rPr>
              <a:t>invasão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PT" dirty="0" smtClean="0">
                <a:solidFill>
                  <a:schemeClr val="bg1"/>
                </a:solidFill>
              </a:rPr>
              <a:t>Sem sucesso na segunda invasão, Napoleão Bonaparte em 1810, envia um novo exercito comandado pelo general </a:t>
            </a:r>
            <a:r>
              <a:rPr lang="pt-PT" dirty="0" err="1" smtClean="0">
                <a:solidFill>
                  <a:schemeClr val="bg1"/>
                </a:solidFill>
              </a:rPr>
              <a:t>Massena</a:t>
            </a:r>
            <a:r>
              <a:rPr lang="pt-PT" dirty="0" smtClean="0">
                <a:solidFill>
                  <a:schemeClr val="bg1"/>
                </a:solidFill>
              </a:rPr>
              <a:t>, entrando pelo centro do país tendo sido derrotado na batalha do Buçaco.</a:t>
            </a:r>
          </a:p>
          <a:p>
            <a:r>
              <a:rPr lang="pt-PT" dirty="0" smtClean="0">
                <a:solidFill>
                  <a:schemeClr val="bg1"/>
                </a:solidFill>
              </a:rPr>
              <a:t>O exercito anglo-português retirou-se para Coimbra, tendo os franceses regressando </a:t>
            </a:r>
            <a:r>
              <a:rPr lang="pt-PT" dirty="0">
                <a:solidFill>
                  <a:schemeClr val="bg1"/>
                </a:solidFill>
              </a:rPr>
              <a:t>à</a:t>
            </a:r>
            <a:r>
              <a:rPr lang="pt-PT" dirty="0" smtClean="0">
                <a:solidFill>
                  <a:schemeClr val="bg1"/>
                </a:solidFill>
              </a:rPr>
              <a:t> capital.</a:t>
            </a:r>
          </a:p>
          <a:p>
            <a:r>
              <a:rPr lang="pt-PT" dirty="0" smtClean="0">
                <a:solidFill>
                  <a:schemeClr val="bg1"/>
                </a:solidFill>
              </a:rPr>
              <a:t>Os ingleses ,nossos aliados para impedir a conquista de Lisboa, construíram três linhas de fortificações(linhas de Torres Vedras).</a:t>
            </a:r>
          </a:p>
          <a:p>
            <a:endParaRPr lang="pt-P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29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26894"/>
            <a:ext cx="4619625" cy="602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38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252</Words>
  <Application>Microsoft Office PowerPoint</Application>
  <PresentationFormat>Apresentação no Ecrã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6</vt:i4>
      </vt:variant>
    </vt:vector>
  </HeadingPairs>
  <TitlesOfParts>
    <vt:vector size="7" baseType="lpstr">
      <vt:lpstr>Tema do Office</vt:lpstr>
      <vt:lpstr>As invasões napoleónicas</vt:lpstr>
      <vt:lpstr>Primeira invasão</vt:lpstr>
      <vt:lpstr>Primeira invasão</vt:lpstr>
      <vt:lpstr>Segunda invasão</vt:lpstr>
      <vt:lpstr>Terceira invasão</vt:lpstr>
      <vt:lpstr>Apresentação do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 invasoes napoleonicas</dc:title>
  <dc:creator>Bia</dc:creator>
  <cp:lastModifiedBy>Bia</cp:lastModifiedBy>
  <cp:revision>17</cp:revision>
  <dcterms:created xsi:type="dcterms:W3CDTF">2015-12-08T12:33:21Z</dcterms:created>
  <dcterms:modified xsi:type="dcterms:W3CDTF">2015-12-08T18:29:05Z</dcterms:modified>
</cp:coreProperties>
</file>