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70" d="100"/>
          <a:sy n="70" d="100"/>
        </p:scale>
        <p:origin x="53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PT" smtClean="0"/>
              <a:t>Faça clique para editar o estilo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6CABA6-D672-480E-B18C-37E28A440E71}" type="datetimeFigureOut">
              <a:rPr lang="pt-PT" smtClean="0"/>
              <a:t>07/12/2015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0232B8-CED3-4BA0-B3C0-E4687E1B7D3A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1587347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6CABA6-D672-480E-B18C-37E28A440E71}" type="datetimeFigureOut">
              <a:rPr lang="pt-PT" smtClean="0"/>
              <a:t>07/12/2015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0232B8-CED3-4BA0-B3C0-E4687E1B7D3A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3495931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6CABA6-D672-480E-B18C-37E28A440E71}" type="datetimeFigureOut">
              <a:rPr lang="pt-PT" smtClean="0"/>
              <a:t>07/12/2015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0232B8-CED3-4BA0-B3C0-E4687E1B7D3A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7578561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6CABA6-D672-480E-B18C-37E28A440E71}" type="datetimeFigureOut">
              <a:rPr lang="pt-PT" smtClean="0"/>
              <a:t>07/12/2015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0232B8-CED3-4BA0-B3C0-E4687E1B7D3A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5221388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6CABA6-D672-480E-B18C-37E28A440E71}" type="datetimeFigureOut">
              <a:rPr lang="pt-PT" smtClean="0"/>
              <a:t>07/12/2015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0232B8-CED3-4BA0-B3C0-E4687E1B7D3A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4009412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6CABA6-D672-480E-B18C-37E28A440E71}" type="datetimeFigureOut">
              <a:rPr lang="pt-PT" smtClean="0"/>
              <a:t>07/12/2015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0232B8-CED3-4BA0-B3C0-E4687E1B7D3A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1279526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7" name="Marcador de Posição d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6CABA6-D672-480E-B18C-37E28A440E71}" type="datetimeFigureOut">
              <a:rPr lang="pt-PT" smtClean="0"/>
              <a:t>07/12/2015</a:t>
            </a:fld>
            <a:endParaRPr lang="pt-PT"/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9" name="Marcador de Posição do Número do Diapositivo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0232B8-CED3-4BA0-B3C0-E4687E1B7D3A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6508788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6CABA6-D672-480E-B18C-37E28A440E71}" type="datetimeFigureOut">
              <a:rPr lang="pt-PT" smtClean="0"/>
              <a:t>07/12/2015</a:t>
            </a:fld>
            <a:endParaRPr lang="pt-PT"/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0232B8-CED3-4BA0-B3C0-E4687E1B7D3A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6021417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6CABA6-D672-480E-B18C-37E28A440E71}" type="datetimeFigureOut">
              <a:rPr lang="pt-PT" smtClean="0"/>
              <a:t>07/12/2015</a:t>
            </a:fld>
            <a:endParaRPr lang="pt-PT"/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0232B8-CED3-4BA0-B3C0-E4687E1B7D3A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3012525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6CABA6-D672-480E-B18C-37E28A440E71}" type="datetimeFigureOut">
              <a:rPr lang="pt-PT" smtClean="0"/>
              <a:t>07/12/2015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0232B8-CED3-4BA0-B3C0-E4687E1B7D3A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6707812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6CABA6-D672-480E-B18C-37E28A440E71}" type="datetimeFigureOut">
              <a:rPr lang="pt-PT" smtClean="0"/>
              <a:t>07/12/2015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0232B8-CED3-4BA0-B3C0-E4687E1B7D3A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480917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6CABA6-D672-480E-B18C-37E28A440E71}" type="datetimeFigureOut">
              <a:rPr lang="pt-PT" smtClean="0"/>
              <a:t>07/12/2015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0232B8-CED3-4BA0-B3C0-E4687E1B7D3A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3759758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pt-PT" dirty="0" smtClean="0">
                <a:solidFill>
                  <a:srgbClr val="FF0000"/>
                </a:solidFill>
              </a:rPr>
              <a:t>A  </a:t>
            </a:r>
            <a:r>
              <a:rPr lang="pt-PT" dirty="0">
                <a:solidFill>
                  <a:srgbClr val="FF0000"/>
                </a:solidFill>
              </a:rPr>
              <a:t>R</a:t>
            </a:r>
            <a:r>
              <a:rPr lang="pt-PT" dirty="0" smtClean="0">
                <a:solidFill>
                  <a:srgbClr val="FF0000"/>
                </a:solidFill>
              </a:rPr>
              <a:t>evolução Francesa</a:t>
            </a:r>
            <a:endParaRPr lang="pt-PT" dirty="0">
              <a:solidFill>
                <a:srgbClr val="FF0000"/>
              </a:solidFill>
            </a:endParaRPr>
          </a:p>
        </p:txBody>
      </p:sp>
      <p:pic>
        <p:nvPicPr>
          <p:cNvPr id="6" name="Imagem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984884">
            <a:off x="313416" y="3494749"/>
            <a:ext cx="3491294" cy="2721751"/>
          </a:xfrm>
          <a:prstGeom prst="rect">
            <a:avLst/>
          </a:prstGeom>
        </p:spPr>
      </p:pic>
      <p:pic>
        <p:nvPicPr>
          <p:cNvPr id="7" name="Imagem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9825289">
            <a:off x="9156620" y="3001064"/>
            <a:ext cx="2381195" cy="3279245"/>
          </a:xfrm>
          <a:prstGeom prst="rect">
            <a:avLst/>
          </a:prstGeom>
        </p:spPr>
      </p:pic>
      <p:pic>
        <p:nvPicPr>
          <p:cNvPr id="8" name="Imagem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798864">
            <a:off x="9552560" y="-142999"/>
            <a:ext cx="3088005" cy="3088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55966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0" y="0"/>
            <a:ext cx="12192000" cy="1380205"/>
          </a:xfrm>
        </p:spPr>
        <p:txBody>
          <a:bodyPr>
            <a:normAutofit/>
          </a:bodyPr>
          <a:lstStyle/>
          <a:p>
            <a:r>
              <a:rPr lang="pt-PT" sz="4000" dirty="0" smtClean="0"/>
              <a:t>A Revolução Francesa</a:t>
            </a:r>
            <a:endParaRPr lang="pt-PT" sz="4000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0" y="1380204"/>
            <a:ext cx="6044665" cy="5477796"/>
          </a:xfrm>
        </p:spPr>
        <p:txBody>
          <a:bodyPr>
            <a:normAutofit/>
          </a:bodyPr>
          <a:lstStyle/>
          <a:p>
            <a:pPr algn="just"/>
            <a:r>
              <a:rPr lang="pt-PT" dirty="0" smtClean="0"/>
              <a:t>     No ano de 1789, uma revolução pôs fim à monarquia absoluta em França, dando lugar a uma nova ordem política, social e económica.</a:t>
            </a:r>
          </a:p>
          <a:p>
            <a:pPr algn="just"/>
            <a:r>
              <a:rPr lang="pt-PT" dirty="0"/>
              <a:t> </a:t>
            </a:r>
            <a:r>
              <a:rPr lang="pt-PT" dirty="0" smtClean="0"/>
              <a:t>    O povo (</a:t>
            </a:r>
            <a:r>
              <a:rPr lang="pt-PT" dirty="0" err="1" smtClean="0"/>
              <a:t>icluindo</a:t>
            </a:r>
            <a:r>
              <a:rPr lang="pt-PT" dirty="0" smtClean="0"/>
              <a:t> a burguesia) vivia sobrecarregado de impostos que pagava ao rei e aos senhores da terra (clero e nobreza). Sob o lema liberdade, igualdade e fraternidade foi possível acabar com os privilégios destas ordens sociais e os cidadãos passaram a ser considerados iguais perante a lei.</a:t>
            </a:r>
          </a:p>
          <a:p>
            <a:pPr algn="just"/>
            <a:r>
              <a:rPr lang="pt-PT" dirty="0" smtClean="0"/>
              <a:t>     A Revolução Francesa teve repercussões pra além das suas fronteiras. Outros países também acabaram com as suas monarquias absolutistas, dando lugar a regimes liberais. Foi o caso de Portugal, em 1820.</a:t>
            </a:r>
            <a:endParaRPr lang="pt-PT" dirty="0"/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82356">
            <a:off x="6545179" y="1951372"/>
            <a:ext cx="5284867" cy="3785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3718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0" y="0"/>
            <a:ext cx="12192000" cy="1405288"/>
          </a:xfrm>
        </p:spPr>
        <p:txBody>
          <a:bodyPr>
            <a:normAutofit/>
          </a:bodyPr>
          <a:lstStyle/>
          <a:p>
            <a:r>
              <a:rPr lang="pt-PT" sz="4000" dirty="0" smtClean="0"/>
              <a:t>O império napoleónico e o bloqueio continental</a:t>
            </a:r>
            <a:endParaRPr lang="pt-PT" sz="4000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0" y="1405288"/>
            <a:ext cx="6198669" cy="5452712"/>
          </a:xfrm>
        </p:spPr>
        <p:txBody>
          <a:bodyPr>
            <a:normAutofit lnSpcReduction="10000"/>
          </a:bodyPr>
          <a:lstStyle/>
          <a:p>
            <a:pPr algn="just"/>
            <a:r>
              <a:rPr lang="pt-PT" dirty="0" smtClean="0"/>
              <a:t>     Em 1799, </a:t>
            </a:r>
            <a:r>
              <a:rPr lang="pt-PT" dirty="0" smtClean="0">
                <a:solidFill>
                  <a:srgbClr val="FF0000"/>
                </a:solidFill>
              </a:rPr>
              <a:t>Napoleão Bonaparte </a:t>
            </a:r>
            <a:r>
              <a:rPr lang="pt-PT" dirty="0" smtClean="0"/>
              <a:t>subiu ao poder, através de um golpe de Estado. A pouco  e pouco, foi conquistando prestígio e autoridade e, em 1840, fez-se nomear Imperador dos Franceses.</a:t>
            </a:r>
          </a:p>
          <a:p>
            <a:pPr algn="just"/>
            <a:r>
              <a:rPr lang="pt-PT" dirty="0"/>
              <a:t> </a:t>
            </a:r>
            <a:r>
              <a:rPr lang="pt-PT" dirty="0" smtClean="0"/>
              <a:t>    Napoleão conquistou um vasto império através de vitórias militares, no entanto não conseguiu vencer a Inglaterra pelas armas.</a:t>
            </a:r>
          </a:p>
          <a:p>
            <a:pPr algn="just"/>
            <a:r>
              <a:rPr lang="pt-PT" dirty="0"/>
              <a:t> </a:t>
            </a:r>
            <a:r>
              <a:rPr lang="pt-PT" dirty="0" smtClean="0"/>
              <a:t>    Ordenou, por isso, que todos os países da Europa Continental  fechassem os seus portos aos navios ingleses  e, consequentemente, ao comércio com a Inglaterra. Esta medida ficou conhecida por </a:t>
            </a:r>
            <a:r>
              <a:rPr lang="pt-PT" dirty="0" smtClean="0">
                <a:solidFill>
                  <a:srgbClr val="FF0000"/>
                </a:solidFill>
              </a:rPr>
              <a:t>bloqueio continental</a:t>
            </a:r>
            <a:r>
              <a:rPr lang="pt-PT" dirty="0" smtClean="0"/>
              <a:t>.</a:t>
            </a:r>
          </a:p>
          <a:p>
            <a:pPr algn="just"/>
            <a:r>
              <a:rPr lang="pt-PT" dirty="0"/>
              <a:t> </a:t>
            </a:r>
            <a:r>
              <a:rPr lang="pt-PT" dirty="0" smtClean="0"/>
              <a:t>    Portugal hesitou em obedecer a esta ordem e, por causa disso, os franceses e os espanhóis assinaram um acordo para invadir </a:t>
            </a:r>
            <a:r>
              <a:rPr lang="pt-PT" dirty="0" err="1" smtClean="0"/>
              <a:t>Potugal</a:t>
            </a:r>
            <a:r>
              <a:rPr lang="pt-PT" dirty="0" smtClean="0"/>
              <a:t>.</a:t>
            </a:r>
            <a:endParaRPr lang="pt-PT" dirty="0"/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088417">
            <a:off x="7238899" y="1722150"/>
            <a:ext cx="3912871" cy="4642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116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580725" y="477469"/>
            <a:ext cx="4905675" cy="2438985"/>
          </a:xfrm>
        </p:spPr>
        <p:txBody>
          <a:bodyPr>
            <a:normAutofit/>
          </a:bodyPr>
          <a:lstStyle/>
          <a:p>
            <a:pPr algn="l"/>
            <a:r>
              <a:rPr lang="pt-PT" sz="4000" dirty="0" smtClean="0"/>
              <a:t>Trabalho realizado por:</a:t>
            </a:r>
            <a:br>
              <a:rPr lang="pt-PT" sz="4000" dirty="0" smtClean="0"/>
            </a:br>
            <a:r>
              <a:rPr lang="pt-PT" sz="4000" dirty="0" smtClean="0"/>
              <a:t>Mariana Moutinho</a:t>
            </a:r>
            <a:br>
              <a:rPr lang="pt-PT" sz="4000" dirty="0" smtClean="0"/>
            </a:br>
            <a:r>
              <a:rPr lang="pt-PT" sz="4000" dirty="0" smtClean="0"/>
              <a:t>6ºB</a:t>
            </a:r>
            <a:br>
              <a:rPr lang="pt-PT" sz="4000" dirty="0" smtClean="0"/>
            </a:br>
            <a:r>
              <a:rPr lang="pt-PT" sz="4000" dirty="0" smtClean="0"/>
              <a:t>24</a:t>
            </a:r>
            <a:endParaRPr lang="pt-PT" sz="4000" dirty="0"/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86400" y="938164"/>
            <a:ext cx="5744327" cy="52201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812475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79</TotalTime>
  <Words>260</Words>
  <Application>Microsoft Office PowerPoint</Application>
  <PresentationFormat>Ecrã Panorâmico</PresentationFormat>
  <Paragraphs>11</Paragraphs>
  <Slides>4</Slides>
  <Notes>0</Notes>
  <HiddenSlides>0</HiddenSlides>
  <MMClips>0</MMClips>
  <ScaleCrop>false</ScaleCrop>
  <HeadingPairs>
    <vt:vector size="6" baseType="variant">
      <vt:variant>
        <vt:lpstr>Tipos de letra usados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dos diapositivos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Tema do Office</vt:lpstr>
      <vt:lpstr>A  Revolução Francesa</vt:lpstr>
      <vt:lpstr>A Revolução Francesa</vt:lpstr>
      <vt:lpstr>O império napoleónico e o bloqueio continental</vt:lpstr>
      <vt:lpstr>Trabalho realizado por: Mariana Moutinho 6ºB 24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  Revolução Francesa</dc:title>
  <dc:creator>Mariana Moutinho</dc:creator>
  <cp:lastModifiedBy>Mariana Moutinho</cp:lastModifiedBy>
  <cp:revision>10</cp:revision>
  <dcterms:created xsi:type="dcterms:W3CDTF">2015-12-07T21:44:00Z</dcterms:created>
  <dcterms:modified xsi:type="dcterms:W3CDTF">2015-12-07T23:03:59Z</dcterms:modified>
</cp:coreProperties>
</file>