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PT" smtClean="0"/>
              <a:t>Clique para editar o estilo do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Lisboa pombalina 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HISTÓRIA</a:t>
            </a:r>
            <a:endParaRPr lang="pt-PT" dirty="0"/>
          </a:p>
        </p:txBody>
      </p:sp>
      <p:pic>
        <p:nvPicPr>
          <p:cNvPr id="4" name="Imagem 3" descr="Description Smile 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314">
            <a:off x="7467598" y="4280910"/>
            <a:ext cx="1204177" cy="120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39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Reformas políticas e sociais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Retirou poder à Nobreza e ao Clero expulsando os Jesuítas.</a:t>
            </a:r>
          </a:p>
          <a:p>
            <a:r>
              <a:rPr lang="pt-PT" sz="4000" dirty="0" smtClean="0"/>
              <a:t>Protegeu a Burguesia, utilizou-a como motor de desenvolvimento económico do país.</a:t>
            </a:r>
          </a:p>
          <a:p>
            <a:r>
              <a:rPr lang="pt-PT" sz="4000" dirty="0" smtClean="0"/>
              <a:t>Acabou com a escravatura.</a:t>
            </a:r>
          </a:p>
          <a:p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20278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Reformas do ensino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Criou escolas primárias. </a:t>
            </a:r>
          </a:p>
          <a:p>
            <a:r>
              <a:rPr lang="pt-PT" sz="4000" dirty="0" smtClean="0"/>
              <a:t>Reformou a Universidade de Coimbra.</a:t>
            </a:r>
          </a:p>
          <a:p>
            <a:r>
              <a:rPr lang="pt-PT" sz="4000" dirty="0" smtClean="0"/>
              <a:t>Extinguiu a Universidade de Évora que era controlada por Jesuítas.</a:t>
            </a:r>
          </a:p>
          <a:p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6086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Todas estas medidas, contribuíram para a modernização do país.</a:t>
            </a:r>
          </a:p>
          <a:p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40032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400" dirty="0" smtClean="0"/>
              <a:t>Maria Beatriz </a:t>
            </a:r>
            <a:r>
              <a:rPr lang="pt-PT" sz="4400" dirty="0" err="1" smtClean="0"/>
              <a:t>Ascenção</a:t>
            </a:r>
            <a:r>
              <a:rPr lang="pt-PT" sz="4400" dirty="0" smtClean="0"/>
              <a:t>.</a:t>
            </a:r>
          </a:p>
          <a:p>
            <a:r>
              <a:rPr lang="pt-PT" sz="4400" dirty="0" smtClean="0"/>
              <a:t>Nº: 22</a:t>
            </a:r>
          </a:p>
          <a:p>
            <a:r>
              <a:rPr lang="pt-PT" sz="4400" dirty="0" smtClean="0"/>
              <a:t>Turma: 6ºB</a:t>
            </a:r>
          </a:p>
          <a:p>
            <a:endParaRPr lang="pt-PT" sz="2800" dirty="0"/>
          </a:p>
          <a:p>
            <a:r>
              <a:rPr lang="pt-PT" sz="2800" dirty="0" smtClean="0"/>
              <a:t>Não publicar no blog. </a:t>
            </a:r>
          </a:p>
          <a:p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3789241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GOVERNO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4000" dirty="0" smtClean="0"/>
              <a:t>Em 1750, D. José </a:t>
            </a:r>
            <a:r>
              <a:rPr lang="pt-PT" sz="4000" dirty="0" smtClean="0"/>
              <a:t>I  </a:t>
            </a:r>
            <a:r>
              <a:rPr lang="pt-PT" sz="4000" dirty="0" smtClean="0"/>
              <a:t>sobe ao trono e nomeia Sebastião Melo, futuro Marquês de Pombal, como ministro</a:t>
            </a:r>
            <a:r>
              <a:rPr lang="pt-PT" dirty="0" smtClean="0"/>
              <a:t>.</a:t>
            </a: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0983">
            <a:off x="7184435" y="3525066"/>
            <a:ext cx="31527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2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Crise económica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O comércio enfrentou uma grande concorrência estrangeira que impediu o seu crescimento.</a:t>
            </a:r>
          </a:p>
          <a:p>
            <a:r>
              <a:rPr lang="pt-PT" sz="4000" dirty="0" smtClean="0"/>
              <a:t>A agricultura e a indústria não produziam. Portugal tinha que comprar quase tudo ao estrangeiro. 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38909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Crise económica </a:t>
            </a:r>
            <a:br>
              <a:rPr lang="pt-PT" dirty="0" smtClean="0"/>
            </a:b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Chegava cada vez menos ouro do Brasil, por isso não havia dinheiro para importar produtos.</a:t>
            </a:r>
          </a:p>
          <a:p>
            <a:r>
              <a:rPr lang="pt-PT" sz="4000" dirty="0" smtClean="0"/>
              <a:t>Logo de seguida o terramoto de 1755 veio agravar ainda mais a situação.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81019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Terramoto de 1755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sz="4000" dirty="0" smtClean="0"/>
              <a:t>Lisboa ficou completamente destruída:</a:t>
            </a:r>
          </a:p>
          <a:p>
            <a:r>
              <a:rPr lang="pt-PT" sz="4000" dirty="0" smtClean="0"/>
              <a:t>Morreram 10 000 pessoas.</a:t>
            </a:r>
          </a:p>
          <a:p>
            <a:r>
              <a:rPr lang="pt-PT" sz="4000" dirty="0" smtClean="0"/>
              <a:t>Grande maior parte dos edifícios ficaram em ruínas.</a:t>
            </a:r>
          </a:p>
          <a:p>
            <a:r>
              <a:rPr lang="pt-PT" sz="4000" dirty="0" smtClean="0"/>
              <a:t>Perderam-se muitos tesouros como: livros, manuscritos, quadros e objetos de ouro e de prata.</a:t>
            </a:r>
          </a:p>
          <a:p>
            <a:endParaRPr lang="pt-PT" sz="40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4828">
            <a:off x="9068812" y="585296"/>
            <a:ext cx="2435251" cy="17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8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Marquês de Pombal após o terramoto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sz="4000" dirty="0" smtClean="0"/>
              <a:t>Mandou enterrar os mortos e ajudar os feridos.</a:t>
            </a:r>
          </a:p>
          <a:p>
            <a:r>
              <a:rPr lang="pt-PT" sz="4000" dirty="0" smtClean="0"/>
              <a:t>Colocou </a:t>
            </a:r>
            <a:r>
              <a:rPr lang="pt-PT" sz="4000" dirty="0" smtClean="0"/>
              <a:t>polícias </a:t>
            </a:r>
            <a:r>
              <a:rPr lang="pt-PT" sz="4000" dirty="0" smtClean="0"/>
              <a:t>nas ruas </a:t>
            </a:r>
            <a:r>
              <a:rPr lang="pt-PT" sz="4000" dirty="0" smtClean="0"/>
              <a:t>e edifícios mais</a:t>
            </a:r>
            <a:r>
              <a:rPr lang="pt-PT" sz="4000" dirty="0" smtClean="0"/>
              <a:t> importantes, para </a:t>
            </a:r>
            <a:r>
              <a:rPr lang="pt-PT" sz="4000" dirty="0" smtClean="0"/>
              <a:t>evitar roubos.</a:t>
            </a:r>
          </a:p>
          <a:p>
            <a:r>
              <a:rPr lang="pt-PT" sz="4000" dirty="0" smtClean="0"/>
              <a:t>Mandou engenheiros e arquitetos elaborar um plano de reconstrução da baixa de Lisboa.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252467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Reconstrução de </a:t>
            </a:r>
            <a:r>
              <a:rPr lang="pt-PT" dirty="0" smtClean="0"/>
              <a:t>Lisboa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sz="4000" dirty="0" smtClean="0"/>
              <a:t>Ruas largas</a:t>
            </a:r>
          </a:p>
          <a:p>
            <a:r>
              <a:rPr lang="pt-PT" sz="4000" dirty="0" smtClean="0"/>
              <a:t>Passeios calcetados </a:t>
            </a:r>
          </a:p>
          <a:p>
            <a:r>
              <a:rPr lang="pt-PT" sz="4000" dirty="0" smtClean="0"/>
              <a:t>Prédios com fachadas iguais, sistema </a:t>
            </a:r>
            <a:r>
              <a:rPr lang="pt-PT" sz="4000" dirty="0" err="1" smtClean="0"/>
              <a:t>anti-sismo</a:t>
            </a:r>
            <a:endParaRPr lang="pt-PT" sz="4000" dirty="0" smtClean="0"/>
          </a:p>
          <a:p>
            <a:r>
              <a:rPr lang="pt-PT" sz="4000" dirty="0" smtClean="0"/>
              <a:t>Ruas paralelas e perpendiculares </a:t>
            </a:r>
          </a:p>
          <a:p>
            <a:r>
              <a:rPr lang="pt-PT" sz="4000" dirty="0" smtClean="0"/>
              <a:t>Rede de esgotos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70845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Reformas pombalinas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000" dirty="0" smtClean="0"/>
              <a:t>Para resolver a situação que enfrentava Portugal, Marquês de Pombal fez várias reformas:</a:t>
            </a:r>
          </a:p>
          <a:p>
            <a:r>
              <a:rPr lang="pt-PT" sz="4000" dirty="0" smtClean="0"/>
              <a:t>Reformas económicas, reformas </a:t>
            </a:r>
            <a:r>
              <a:rPr lang="pt-PT" sz="4000" dirty="0" smtClean="0"/>
              <a:t>políticas </a:t>
            </a:r>
            <a:r>
              <a:rPr lang="pt-PT" sz="4000" dirty="0" smtClean="0"/>
              <a:t>e sociais e reformas do ensino.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54821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Reformas económicas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4400" dirty="0" smtClean="0"/>
              <a:t>Apoiou a indústria criando novas fábricas.</a:t>
            </a:r>
          </a:p>
          <a:p>
            <a:r>
              <a:rPr lang="pt-PT" sz="4400" dirty="0" smtClean="0"/>
              <a:t>Criou </a:t>
            </a:r>
            <a:r>
              <a:rPr lang="pt-PT" sz="4400" dirty="0" smtClean="0"/>
              <a:t>companhias de </a:t>
            </a:r>
            <a:r>
              <a:rPr lang="pt-PT" sz="4400" dirty="0" smtClean="0"/>
              <a:t>comércio.</a:t>
            </a:r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302966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ase">
  <a:themeElements>
    <a:clrScheme name="Basis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TM03457444[[fn=Base]]</Template>
  <TotalTime>97</TotalTime>
  <Words>321</Words>
  <Application>Microsoft Office PowerPoint</Application>
  <PresentationFormat>Ecrã Panorâmico</PresentationFormat>
  <Paragraphs>45</Paragraphs>
  <Slides>13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5" baseType="lpstr">
      <vt:lpstr>Corbel</vt:lpstr>
      <vt:lpstr>Base</vt:lpstr>
      <vt:lpstr>Lisboa pombalina </vt:lpstr>
      <vt:lpstr>GOVERNO </vt:lpstr>
      <vt:lpstr>Crise económica </vt:lpstr>
      <vt:lpstr>Crise económica   </vt:lpstr>
      <vt:lpstr>Terramoto de 1755</vt:lpstr>
      <vt:lpstr>Marquês de Pombal após o terramoto</vt:lpstr>
      <vt:lpstr>Reconstrução de Lisboa </vt:lpstr>
      <vt:lpstr>Reformas pombalinas </vt:lpstr>
      <vt:lpstr>Reformas económicas </vt:lpstr>
      <vt:lpstr>Reformas políticas e sociais </vt:lpstr>
      <vt:lpstr>Reformas do ensino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Lisboa pombalina</dc:title>
  <dc:creator>beatriz</dc:creator>
  <cp:lastModifiedBy>beatriz</cp:lastModifiedBy>
  <cp:revision>10</cp:revision>
  <dcterms:created xsi:type="dcterms:W3CDTF">2015-10-21T20:09:36Z</dcterms:created>
  <dcterms:modified xsi:type="dcterms:W3CDTF">2015-10-22T18:32:54Z</dcterms:modified>
</cp:coreProperties>
</file>